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58" r:id="rId3"/>
    <p:sldId id="256" r:id="rId4"/>
    <p:sldId id="257" r:id="rId5"/>
    <p:sldId id="275" r:id="rId6"/>
    <p:sldId id="269" r:id="rId7"/>
    <p:sldId id="259" r:id="rId8"/>
    <p:sldId id="260" r:id="rId9"/>
    <p:sldId id="261" r:id="rId10"/>
    <p:sldId id="262" r:id="rId11"/>
    <p:sldId id="263" r:id="rId12"/>
    <p:sldId id="267" r:id="rId13"/>
    <p:sldId id="273" r:id="rId14"/>
    <p:sldId id="265" r:id="rId15"/>
    <p:sldId id="277" r:id="rId16"/>
    <p:sldId id="264" r:id="rId17"/>
    <p:sldId id="274" r:id="rId18"/>
    <p:sldId id="266" r:id="rId1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21812E-7DB8-C08E-9BDB-614D7678B873}" v="49" dt="2024-03-17T19:22:11.956"/>
    <p1510:client id="{7C0699B3-906A-46F2-A62B-E0C6DA5AB521}" v="133" dt="2024-03-16T19:29:18.0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26" autoAdjust="0"/>
    <p:restoredTop sz="93016" autoAdjust="0"/>
  </p:normalViewPr>
  <p:slideViewPr>
    <p:cSldViewPr snapToGrid="0">
      <p:cViewPr varScale="1">
        <p:scale>
          <a:sx n="80" d="100"/>
          <a:sy n="80" d="100"/>
        </p:scale>
        <p:origin x="60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966E22-0F34-3A5C-9ED1-1FC3CC720D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0B5E234-EBDD-14AC-90B1-DEC474FCE2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D7366B0-1696-FCEC-077C-5A133F70C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3EC79-76E3-4283-93C5-6FE54721448C}" type="datetimeFigureOut">
              <a:rPr lang="pl-PL" smtClean="0"/>
              <a:t>19.03.2024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4399EAF-6A74-9126-0F4C-DDA7F3343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F1DE544-5279-1C6E-2D4C-9977AB37B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19530-79C7-49EA-9CF0-CC7B09551D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2758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B078D98-F942-0F3E-4919-B2C7F3AD4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841C3A0D-087F-60B0-F1EC-4535DF1F1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32A356E-C20B-C099-9B77-4A56FF456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3EC79-76E3-4283-93C5-6FE54721448C}" type="datetimeFigureOut">
              <a:rPr lang="pl-PL" smtClean="0"/>
              <a:t>19.03.2024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B410B48-6492-F9FA-5F94-059B495F9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9D4A900-1A41-9BA3-20EA-D0BCD1CFF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19530-79C7-49EA-9CF0-CC7B09551D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1905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9C4935D6-60DD-9B8C-5C3F-EA8B7C24D4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9ACE98A-DC96-E6B6-5433-AB4EC3F274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CA6B516-70E0-57A1-2146-2F4884C07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3EC79-76E3-4283-93C5-6FE54721448C}" type="datetimeFigureOut">
              <a:rPr lang="pl-PL" smtClean="0"/>
              <a:t>19.03.2024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8AE0CDC-CA30-8E61-C12B-26805AB50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C558E97-0264-FF69-365E-C4886182A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19530-79C7-49EA-9CF0-CC7B09551D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2215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ADE4A35-3EAC-9B31-2174-EBEA11002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FE8F674-20F9-D139-3376-57641F5E0A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BBE6077-3AE6-7E2E-F2F7-B3B0CACCD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3EC79-76E3-4283-93C5-6FE54721448C}" type="datetimeFigureOut">
              <a:rPr lang="pl-PL" smtClean="0"/>
              <a:t>19.03.2024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B4A73AF-A402-38F6-7E12-8F42E33D6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64EC6D6-C676-4A66-C0E8-EA7269C52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19530-79C7-49EA-9CF0-CC7B09551D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6571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C82758-700D-3310-323C-BEB9B13AC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C7BB2EF-7507-7D86-B6DF-A4F57495C0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511FFBD-B759-7397-32F6-459237D57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3EC79-76E3-4283-93C5-6FE54721448C}" type="datetimeFigureOut">
              <a:rPr lang="pl-PL" smtClean="0"/>
              <a:t>19.03.2024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158099E-BCBC-E806-5114-E32885B7C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F4D205B-66B7-0BED-D95F-7077F5B96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19530-79C7-49EA-9CF0-CC7B09551D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2091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1FDAF3-0DB7-572F-DABB-B7996949A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075328F-763A-D727-AAB7-EBB22893E4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3A2D297-7453-E337-8C07-B550C6EC06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12CB49E-6AFF-E327-97C1-2E5E4790A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3EC79-76E3-4283-93C5-6FE54721448C}" type="datetimeFigureOut">
              <a:rPr lang="pl-PL" smtClean="0"/>
              <a:t>19.03.2024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590B0A3-43C3-417E-ADE6-C60085B6F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348C20F-3B79-5D97-6190-F6ECCBFC6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19530-79C7-49EA-9CF0-CC7B09551D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4195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C26832C-8496-190E-588B-1ADA43F8B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C00E42E-0C41-1238-6382-BD2C84F9E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05CDEBC-01CB-821A-2E48-FE0B8F7123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480DBE9F-AC98-127A-5B91-15677F2ABC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A29CD38B-C374-A2B7-D127-D5E8AE23E1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A7277CB8-B228-0DB7-6E2B-9A92336FD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3EC79-76E3-4283-93C5-6FE54721448C}" type="datetimeFigureOut">
              <a:rPr lang="pl-PL" smtClean="0"/>
              <a:t>19.03.2024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B1424A8E-1B24-2E24-501C-8BE0A4E8F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EB99126E-A330-2982-3E99-FC49A4534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19530-79C7-49EA-9CF0-CC7B09551D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7758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61DB8E-D0F4-5105-A976-7BCBC282E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50F6C7EB-BE11-FAF1-C3E5-680B7A1C4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3EC79-76E3-4283-93C5-6FE54721448C}" type="datetimeFigureOut">
              <a:rPr lang="pl-PL" smtClean="0"/>
              <a:t>19.03.2024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AE5CC58-B88E-6C82-C483-9323CB2B6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F090883-EB8A-CB21-0BE4-C80E10146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19530-79C7-49EA-9CF0-CC7B09551D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289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F76C4169-207D-8415-7DF1-3AE80658F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3EC79-76E3-4283-93C5-6FE54721448C}" type="datetimeFigureOut">
              <a:rPr lang="pl-PL" smtClean="0"/>
              <a:t>19.03.2024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212652E9-AFE9-A146-6165-EDAA42807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76CA467-EDCE-80F5-93BA-0ADB1E14D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19530-79C7-49EA-9CF0-CC7B09551D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7811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D51464-FB27-3DE8-29CC-C31932289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E39506F-3721-C089-C390-A1AC6D46F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09D70EE-C683-A102-ADA5-20CBE34C9B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1599D66-1613-64C7-8A2C-330A5D930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3EC79-76E3-4283-93C5-6FE54721448C}" type="datetimeFigureOut">
              <a:rPr lang="pl-PL" smtClean="0"/>
              <a:t>19.03.2024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D20E872-5687-DEE1-47C1-A3256FB56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86BA056-DC24-F22B-EA7D-D59EDA184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19530-79C7-49EA-9CF0-CC7B09551D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1375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98DA2B-BA49-81F5-2072-77C1CCC25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1D6E0F1-4598-F41A-3873-07020DBCA1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F1F695F-8F41-A72F-8C92-56F9E9E267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D76D221-C3A9-BA42-7D06-6A163F0DC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3EC79-76E3-4283-93C5-6FE54721448C}" type="datetimeFigureOut">
              <a:rPr lang="pl-PL" smtClean="0"/>
              <a:t>19.03.2024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7A5DA2B-88AF-5460-DB23-10EF0C3D4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959B7B8-BE95-0483-8921-5D2962E97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19530-79C7-49EA-9CF0-CC7B09551D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4286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7B7FDE13-F5B3-8C53-C4CC-D815CC703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185F541-FAC5-324A-F01B-DB75E8209D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EB8095E-E571-6179-313B-E4FB913F59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3EC79-76E3-4283-93C5-6FE54721448C}" type="datetimeFigureOut">
              <a:rPr lang="pl-PL" smtClean="0"/>
              <a:t>19.03.2024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87E9204-6293-D8EC-B5C6-877FA0CFCA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8B0D24E-D666-71F2-AD70-5C33B63B33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719530-79C7-49EA-9CF0-CC7B09551D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9238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Obraz zawierający na wolnym powietrzu, niebo, staw, woda&#10;&#10;Opis wygenerowany automatycznie">
            <a:extLst>
              <a:ext uri="{FF2B5EF4-FFF2-40B4-BE49-F238E27FC236}">
                <a16:creationId xmlns:a16="http://schemas.microsoft.com/office/drawing/2014/main" id="{C4F279DF-2ABE-39FD-26E6-6C7FEC8143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92" t="9091" r="6717" b="1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D528B0A-391C-1A15-69FD-42C2FE0DEF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pPr algn="l"/>
            <a:r>
              <a:rPr lang="pl-PL" sz="6600">
                <a:solidFill>
                  <a:schemeClr val="bg1"/>
                </a:solidFill>
                <a:ea typeface="Calibri Light"/>
                <a:cs typeface="Calibri Light"/>
              </a:rPr>
              <a:t>Znad Bugu...</a:t>
            </a:r>
            <a:endParaRPr lang="pl-PL" sz="6600">
              <a:solidFill>
                <a:schemeClr val="bg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75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7F55EAC-550A-4BDD-9099-3F20B8FA0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C4F5A5F-493F-49AE-89B6-D5AF5EBC8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724001 w 12192000"/>
              <a:gd name="connsiteY0" fmla="*/ 434021 h 6858000"/>
              <a:gd name="connsiteX1" fmla="*/ 6471155 w 12192000"/>
              <a:gd name="connsiteY1" fmla="*/ 434599 h 6858000"/>
              <a:gd name="connsiteX2" fmla="*/ 5384913 w 12192000"/>
              <a:gd name="connsiteY2" fmla="*/ 497971 h 6858000"/>
              <a:gd name="connsiteX3" fmla="*/ 4818280 w 12192000"/>
              <a:gd name="connsiteY3" fmla="*/ 541802 h 6858000"/>
              <a:gd name="connsiteX4" fmla="*/ 3965428 w 12192000"/>
              <a:gd name="connsiteY4" fmla="*/ 675942 h 6858000"/>
              <a:gd name="connsiteX5" fmla="*/ 3699528 w 12192000"/>
              <a:gd name="connsiteY5" fmla="*/ 770472 h 6858000"/>
              <a:gd name="connsiteX6" fmla="*/ 3438854 w 12192000"/>
              <a:gd name="connsiteY6" fmla="*/ 834899 h 6858000"/>
              <a:gd name="connsiteX7" fmla="*/ 3367443 w 12192000"/>
              <a:gd name="connsiteY7" fmla="*/ 893518 h 6858000"/>
              <a:gd name="connsiteX8" fmla="*/ 3467301 w 12192000"/>
              <a:gd name="connsiteY8" fmla="*/ 953722 h 6858000"/>
              <a:gd name="connsiteX9" fmla="*/ 3889955 w 12192000"/>
              <a:gd name="connsiteY9" fmla="*/ 977486 h 6858000"/>
              <a:gd name="connsiteX10" fmla="*/ 3502135 w 12192000"/>
              <a:gd name="connsiteY10" fmla="*/ 1054062 h 6858000"/>
              <a:gd name="connsiteX11" fmla="*/ 4072832 w 12192000"/>
              <a:gd name="connsiteY11" fmla="*/ 1017622 h 6858000"/>
              <a:gd name="connsiteX12" fmla="*/ 4244099 w 12192000"/>
              <a:gd name="connsiteY12" fmla="*/ 1030825 h 6858000"/>
              <a:gd name="connsiteX13" fmla="*/ 4095475 w 12192000"/>
              <a:gd name="connsiteY13" fmla="*/ 1092084 h 6858000"/>
              <a:gd name="connsiteX14" fmla="*/ 3327386 w 12192000"/>
              <a:gd name="connsiteY14" fmla="*/ 1215660 h 6858000"/>
              <a:gd name="connsiteX15" fmla="*/ 3254813 w 12192000"/>
              <a:gd name="connsiteY15" fmla="*/ 1226749 h 6858000"/>
              <a:gd name="connsiteX16" fmla="*/ 2776427 w 12192000"/>
              <a:gd name="connsiteY16" fmla="*/ 1401552 h 6858000"/>
              <a:gd name="connsiteX17" fmla="*/ 3063226 w 12192000"/>
              <a:gd name="connsiteY17" fmla="*/ 1384124 h 6858000"/>
              <a:gd name="connsiteX18" fmla="*/ 2754945 w 12192000"/>
              <a:gd name="connsiteY18" fmla="*/ 1495025 h 6858000"/>
              <a:gd name="connsiteX19" fmla="*/ 2381061 w 12192000"/>
              <a:gd name="connsiteY19" fmla="*/ 1619658 h 6858000"/>
              <a:gd name="connsiteX20" fmla="*/ 2008336 w 12192000"/>
              <a:gd name="connsiteY20" fmla="*/ 1814527 h 6858000"/>
              <a:gd name="connsiteX21" fmla="*/ 1740695 w 12192000"/>
              <a:gd name="connsiteY21" fmla="*/ 1914337 h 6858000"/>
              <a:gd name="connsiteX22" fmla="*/ 1787720 w 12192000"/>
              <a:gd name="connsiteY22" fmla="*/ 1991970 h 6858000"/>
              <a:gd name="connsiteX23" fmla="*/ 1754048 w 12192000"/>
              <a:gd name="connsiteY23" fmla="*/ 2078049 h 6858000"/>
              <a:gd name="connsiteX24" fmla="*/ 2228951 w 12192000"/>
              <a:gd name="connsiteY24" fmla="*/ 1996721 h 6858000"/>
              <a:gd name="connsiteX25" fmla="*/ 2054781 w 12192000"/>
              <a:gd name="connsiteY25" fmla="*/ 2053228 h 6858000"/>
              <a:gd name="connsiteX26" fmla="*/ 1985693 w 12192000"/>
              <a:gd name="connsiteY26" fmla="*/ 2109207 h 6858000"/>
              <a:gd name="connsiteX27" fmla="*/ 2061168 w 12192000"/>
              <a:gd name="connsiteY27" fmla="*/ 2130859 h 6858000"/>
              <a:gd name="connsiteX28" fmla="*/ 2388026 w 12192000"/>
              <a:gd name="connsiteY28" fmla="*/ 2184726 h 6858000"/>
              <a:gd name="connsiteX29" fmla="*/ 1560719 w 12192000"/>
              <a:gd name="connsiteY29" fmla="*/ 2384876 h 6858000"/>
              <a:gd name="connsiteX30" fmla="*/ 1679734 w 12192000"/>
              <a:gd name="connsiteY30" fmla="*/ 2400191 h 6858000"/>
              <a:gd name="connsiteX31" fmla="*/ 2882089 w 12192000"/>
              <a:gd name="connsiteY31" fmla="*/ 2383292 h 6858000"/>
              <a:gd name="connsiteX32" fmla="*/ 3116638 w 12192000"/>
              <a:gd name="connsiteY32" fmla="*/ 2359528 h 6858000"/>
              <a:gd name="connsiteX33" fmla="*/ 2897765 w 12192000"/>
              <a:gd name="connsiteY33" fmla="*/ 2758243 h 6858000"/>
              <a:gd name="connsiteX34" fmla="*/ 2981367 w 12192000"/>
              <a:gd name="connsiteY34" fmla="*/ 2829008 h 6858000"/>
              <a:gd name="connsiteX35" fmla="*/ 2682955 w 12192000"/>
              <a:gd name="connsiteY35" fmla="*/ 2846436 h 6858000"/>
              <a:gd name="connsiteX36" fmla="*/ 2099485 w 12192000"/>
              <a:gd name="connsiteY36" fmla="*/ 3066653 h 6858000"/>
              <a:gd name="connsiteX37" fmla="*/ 1807460 w 12192000"/>
              <a:gd name="connsiteY37" fmla="*/ 3454808 h 6858000"/>
              <a:gd name="connsiteX38" fmla="*/ 1921251 w 12192000"/>
              <a:gd name="connsiteY38" fmla="*/ 3540889 h 6858000"/>
              <a:gd name="connsiteX39" fmla="*/ 1453313 w 12192000"/>
              <a:gd name="connsiteY39" fmla="*/ 3637002 h 6858000"/>
              <a:gd name="connsiteX40" fmla="*/ 1686122 w 12192000"/>
              <a:gd name="connsiteY40" fmla="*/ 3667634 h 6858000"/>
              <a:gd name="connsiteX41" fmla="*/ 1513692 w 12192000"/>
              <a:gd name="connsiteY41" fmla="*/ 3725196 h 6858000"/>
              <a:gd name="connsiteX42" fmla="*/ 1369711 w 12192000"/>
              <a:gd name="connsiteY42" fmla="*/ 3826063 h 6858000"/>
              <a:gd name="connsiteX43" fmla="*/ 2051298 w 12192000"/>
              <a:gd name="connsiteY43" fmla="*/ 3754242 h 6858000"/>
              <a:gd name="connsiteX44" fmla="*/ 2245207 w 12192000"/>
              <a:gd name="connsiteY44" fmla="*/ 3797018 h 6858000"/>
              <a:gd name="connsiteX45" fmla="*/ 2353192 w 12192000"/>
              <a:gd name="connsiteY45" fmla="*/ 3796489 h 6858000"/>
              <a:gd name="connsiteX46" fmla="*/ 2490207 w 12192000"/>
              <a:gd name="connsiteY46" fmla="*/ 3801242 h 6858000"/>
              <a:gd name="connsiteX47" fmla="*/ 2375835 w 12192000"/>
              <a:gd name="connsiteY47" fmla="*/ 3839794 h 6858000"/>
              <a:gd name="connsiteX48" fmla="*/ 2522138 w 12192000"/>
              <a:gd name="connsiteY48" fmla="*/ 4009841 h 6858000"/>
              <a:gd name="connsiteX49" fmla="*/ 1998466 w 12192000"/>
              <a:gd name="connsiteY49" fmla="*/ 4130778 h 6858000"/>
              <a:gd name="connsiteX50" fmla="*/ 2114580 w 12192000"/>
              <a:gd name="connsiteY50" fmla="*/ 4154543 h 6858000"/>
              <a:gd name="connsiteX51" fmla="*/ 2177862 w 12192000"/>
              <a:gd name="connsiteY51" fmla="*/ 4189925 h 6858000"/>
              <a:gd name="connsiteX52" fmla="*/ 1868419 w 12192000"/>
              <a:gd name="connsiteY52" fmla="*/ 4382153 h 6858000"/>
              <a:gd name="connsiteX53" fmla="*/ 2279460 w 12192000"/>
              <a:gd name="connsiteY53" fmla="*/ 4356805 h 6858000"/>
              <a:gd name="connsiteX54" fmla="*/ 2029817 w 12192000"/>
              <a:gd name="connsiteY54" fmla="*/ 4468235 h 6858000"/>
              <a:gd name="connsiteX55" fmla="*/ 1560137 w 12192000"/>
              <a:gd name="connsiteY55" fmla="*/ 4730172 h 6858000"/>
              <a:gd name="connsiteX56" fmla="*/ 1956664 w 12192000"/>
              <a:gd name="connsiteY56" fmla="*/ 4820477 h 6858000"/>
              <a:gd name="connsiteX57" fmla="*/ 3268168 w 12192000"/>
              <a:gd name="connsiteY57" fmla="*/ 4852692 h 6858000"/>
              <a:gd name="connsiteX58" fmla="*/ 2807197 w 12192000"/>
              <a:gd name="connsiteY58" fmla="*/ 4939300 h 6858000"/>
              <a:gd name="connsiteX59" fmla="*/ 2721272 w 12192000"/>
              <a:gd name="connsiteY59" fmla="*/ 4970458 h 6858000"/>
              <a:gd name="connsiteX60" fmla="*/ 2802552 w 12192000"/>
              <a:gd name="connsiteY60" fmla="*/ 5014291 h 6858000"/>
              <a:gd name="connsiteX61" fmla="*/ 2537812 w 12192000"/>
              <a:gd name="connsiteY61" fmla="*/ 5053898 h 6858000"/>
              <a:gd name="connsiteX62" fmla="*/ 2569744 w 12192000"/>
              <a:gd name="connsiteY62" fmla="*/ 5153182 h 6858000"/>
              <a:gd name="connsiteX63" fmla="*/ 1987436 w 12192000"/>
              <a:gd name="connsiteY63" fmla="*/ 5334320 h 6858000"/>
              <a:gd name="connsiteX64" fmla="*/ 1972921 w 12192000"/>
              <a:gd name="connsiteY64" fmla="*/ 5382376 h 6858000"/>
              <a:gd name="connsiteX65" fmla="*/ 2341001 w 12192000"/>
              <a:gd name="connsiteY65" fmla="*/ 5360725 h 6858000"/>
              <a:gd name="connsiteX66" fmla="*/ 2710822 w 12192000"/>
              <a:gd name="connsiteY66" fmla="*/ 5418816 h 6858000"/>
              <a:gd name="connsiteX67" fmla="*/ 2833903 w 12192000"/>
              <a:gd name="connsiteY67" fmla="*/ 5413007 h 6858000"/>
              <a:gd name="connsiteX68" fmla="*/ 3011556 w 12192000"/>
              <a:gd name="connsiteY68" fmla="*/ 5399276 h 6858000"/>
              <a:gd name="connsiteX69" fmla="*/ 3254233 w 12192000"/>
              <a:gd name="connsiteY69" fmla="*/ 5439412 h 6858000"/>
              <a:gd name="connsiteX70" fmla="*/ 2792101 w 12192000"/>
              <a:gd name="connsiteY70" fmla="*/ 5471625 h 6858000"/>
              <a:gd name="connsiteX71" fmla="*/ 2977303 w 12192000"/>
              <a:gd name="connsiteY71" fmla="*/ 5539751 h 6858000"/>
              <a:gd name="connsiteX72" fmla="*/ 3656566 w 12192000"/>
              <a:gd name="connsiteY72" fmla="*/ 5678642 h 6858000"/>
              <a:gd name="connsiteX73" fmla="*/ 4858340 w 12192000"/>
              <a:gd name="connsiteY73" fmla="*/ 5969625 h 6858000"/>
              <a:gd name="connsiteX74" fmla="*/ 5296668 w 12192000"/>
              <a:gd name="connsiteY74" fmla="*/ 6043559 h 6858000"/>
              <a:gd name="connsiteX75" fmla="*/ 5456323 w 12192000"/>
              <a:gd name="connsiteY75" fmla="*/ 6042502 h 6858000"/>
              <a:gd name="connsiteX76" fmla="*/ 5267058 w 12192000"/>
              <a:gd name="connsiteY76" fmla="*/ 6100066 h 6858000"/>
              <a:gd name="connsiteX77" fmla="*/ 7095266 w 12192000"/>
              <a:gd name="connsiteY77" fmla="*/ 6287541 h 6858000"/>
              <a:gd name="connsiteX78" fmla="*/ 9707235 w 12192000"/>
              <a:gd name="connsiteY78" fmla="*/ 5994446 h 6858000"/>
              <a:gd name="connsiteX79" fmla="*/ 10083442 w 12192000"/>
              <a:gd name="connsiteY79" fmla="*/ 5678642 h 6858000"/>
              <a:gd name="connsiteX80" fmla="*/ 10338892 w 12192000"/>
              <a:gd name="connsiteY80" fmla="*/ 4650957 h 6858000"/>
              <a:gd name="connsiteX81" fmla="*/ 10628013 w 12192000"/>
              <a:gd name="connsiteY81" fmla="*/ 4411198 h 6858000"/>
              <a:gd name="connsiteX82" fmla="*/ 10802766 w 12192000"/>
              <a:gd name="connsiteY82" fmla="*/ 4258050 h 6858000"/>
              <a:gd name="connsiteX83" fmla="*/ 10614662 w 12192000"/>
              <a:gd name="connsiteY83" fmla="*/ 4150318 h 6858000"/>
              <a:gd name="connsiteX84" fmla="*/ 10681427 w 12192000"/>
              <a:gd name="connsiteY84" fmla="*/ 4054203 h 6858000"/>
              <a:gd name="connsiteX85" fmla="*/ 10520029 w 12192000"/>
              <a:gd name="connsiteY85" fmla="*/ 3804411 h 6858000"/>
              <a:gd name="connsiteX86" fmla="*/ 10568798 w 12192000"/>
              <a:gd name="connsiteY86" fmla="*/ 3466426 h 6858000"/>
              <a:gd name="connsiteX87" fmla="*/ 10499709 w 12192000"/>
              <a:gd name="connsiteY87" fmla="*/ 3166465 h 6858000"/>
              <a:gd name="connsiteX88" fmla="*/ 10489840 w 12192000"/>
              <a:gd name="connsiteY88" fmla="*/ 2546475 h 6858000"/>
              <a:gd name="connsiteX89" fmla="*/ 10584471 w 12192000"/>
              <a:gd name="connsiteY89" fmla="*/ 2512148 h 6858000"/>
              <a:gd name="connsiteX90" fmla="*/ 10695942 w 12192000"/>
              <a:gd name="connsiteY90" fmla="*/ 2358471 h 6858000"/>
              <a:gd name="connsiteX91" fmla="*/ 10732516 w 12192000"/>
              <a:gd name="connsiteY91" fmla="*/ 2287706 h 6858000"/>
              <a:gd name="connsiteX92" fmla="*/ 10731357 w 12192000"/>
              <a:gd name="connsiteY92" fmla="*/ 2137725 h 6858000"/>
              <a:gd name="connsiteX93" fmla="*/ 10678525 w 12192000"/>
              <a:gd name="connsiteY93" fmla="*/ 2070656 h 6858000"/>
              <a:gd name="connsiteX94" fmla="*/ 10735999 w 12192000"/>
              <a:gd name="connsiteY94" fmla="*/ 1956587 h 6858000"/>
              <a:gd name="connsiteX95" fmla="*/ 10824246 w 12192000"/>
              <a:gd name="connsiteY95" fmla="*/ 1862584 h 6858000"/>
              <a:gd name="connsiteX96" fmla="*/ 10773156 w 12192000"/>
              <a:gd name="connsiteY96" fmla="*/ 1768054 h 6858000"/>
              <a:gd name="connsiteX97" fmla="*/ 10716261 w 12192000"/>
              <a:gd name="connsiteY97" fmla="*/ 1678278 h 6858000"/>
              <a:gd name="connsiteX98" fmla="*/ 10554864 w 12192000"/>
              <a:gd name="connsiteY98" fmla="*/ 1477599 h 6858000"/>
              <a:gd name="connsiteX99" fmla="*/ 10267483 w 12192000"/>
              <a:gd name="connsiteY99" fmla="*/ 1324977 h 6858000"/>
              <a:gd name="connsiteX100" fmla="*/ 9913337 w 12192000"/>
              <a:gd name="connsiteY100" fmla="*/ 1202458 h 6858000"/>
              <a:gd name="connsiteX101" fmla="*/ 10024805 w 12192000"/>
              <a:gd name="connsiteY101" fmla="*/ 1124827 h 6858000"/>
              <a:gd name="connsiteX102" fmla="*/ 9411726 w 12192000"/>
              <a:gd name="connsiteY102" fmla="*/ 980655 h 6858000"/>
              <a:gd name="connsiteX103" fmla="*/ 9930753 w 12192000"/>
              <a:gd name="connsiteY103" fmla="*/ 901968 h 6858000"/>
              <a:gd name="connsiteX104" fmla="*/ 9894178 w 12192000"/>
              <a:gd name="connsiteY104" fmla="*/ 871339 h 6858000"/>
              <a:gd name="connsiteX105" fmla="*/ 9858182 w 12192000"/>
              <a:gd name="connsiteY105" fmla="*/ 839125 h 6858000"/>
              <a:gd name="connsiteX106" fmla="*/ 10131050 w 12192000"/>
              <a:gd name="connsiteY106" fmla="*/ 792652 h 6858000"/>
              <a:gd name="connsiteX107" fmla="*/ 10006808 w 12192000"/>
              <a:gd name="connsiteY107" fmla="*/ 731920 h 6858000"/>
              <a:gd name="connsiteX108" fmla="*/ 10233809 w 12192000"/>
              <a:gd name="connsiteY108" fmla="*/ 710268 h 6858000"/>
              <a:gd name="connsiteX109" fmla="*/ 10267483 w 12192000"/>
              <a:gd name="connsiteY109" fmla="*/ 628940 h 6858000"/>
              <a:gd name="connsiteX110" fmla="*/ 10136275 w 12192000"/>
              <a:gd name="connsiteY110" fmla="*/ 589333 h 6858000"/>
              <a:gd name="connsiteX111" fmla="*/ 9131312 w 12192000"/>
              <a:gd name="connsiteY111" fmla="*/ 480544 h 6858000"/>
              <a:gd name="connsiteX112" fmla="*/ 7479600 w 12192000"/>
              <a:gd name="connsiteY112" fmla="*/ 454667 h 6858000"/>
              <a:gd name="connsiteX113" fmla="*/ 6724001 w 12192000"/>
              <a:gd name="connsiteY113" fmla="*/ 434021 h 6858000"/>
              <a:gd name="connsiteX114" fmla="*/ 0 w 12192000"/>
              <a:gd name="connsiteY114" fmla="*/ 0 h 6858000"/>
              <a:gd name="connsiteX115" fmla="*/ 12192000 w 12192000"/>
              <a:gd name="connsiteY115" fmla="*/ 0 h 6858000"/>
              <a:gd name="connsiteX116" fmla="*/ 12192000 w 12192000"/>
              <a:gd name="connsiteY116" fmla="*/ 6858000 h 6858000"/>
              <a:gd name="connsiteX117" fmla="*/ 0 w 12192000"/>
              <a:gd name="connsiteY11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192000" h="6858000">
                <a:moveTo>
                  <a:pt x="6724001" y="434021"/>
                </a:moveTo>
                <a:cubicBezTo>
                  <a:pt x="6639882" y="433113"/>
                  <a:pt x="6555627" y="433147"/>
                  <a:pt x="6471155" y="434599"/>
                </a:cubicBezTo>
                <a:cubicBezTo>
                  <a:pt x="6109461" y="440937"/>
                  <a:pt x="5748349" y="439351"/>
                  <a:pt x="5384913" y="497971"/>
                </a:cubicBezTo>
                <a:cubicBezTo>
                  <a:pt x="5199132" y="528072"/>
                  <a:pt x="5005803" y="518038"/>
                  <a:pt x="4818280" y="541802"/>
                </a:cubicBezTo>
                <a:cubicBezTo>
                  <a:pt x="4532641" y="578242"/>
                  <a:pt x="4247003" y="621019"/>
                  <a:pt x="3965428" y="675942"/>
                </a:cubicBezTo>
                <a:cubicBezTo>
                  <a:pt x="3877181" y="693369"/>
                  <a:pt x="3768034" y="703930"/>
                  <a:pt x="3699528" y="770472"/>
                </a:cubicBezTo>
                <a:cubicBezTo>
                  <a:pt x="3590961" y="728224"/>
                  <a:pt x="3523617" y="807966"/>
                  <a:pt x="3438854" y="834899"/>
                </a:cubicBezTo>
                <a:cubicBezTo>
                  <a:pt x="3405761" y="845462"/>
                  <a:pt x="3362218" y="860248"/>
                  <a:pt x="3367443" y="893518"/>
                </a:cubicBezTo>
                <a:cubicBezTo>
                  <a:pt x="3372089" y="935238"/>
                  <a:pt x="3420855" y="962172"/>
                  <a:pt x="3467301" y="953722"/>
                </a:cubicBezTo>
                <a:cubicBezTo>
                  <a:pt x="3611863" y="927317"/>
                  <a:pt x="3741328" y="986464"/>
                  <a:pt x="3889955" y="977486"/>
                </a:cubicBezTo>
                <a:cubicBezTo>
                  <a:pt x="3760488" y="1002836"/>
                  <a:pt x="3631601" y="1028713"/>
                  <a:pt x="3502135" y="1054062"/>
                </a:cubicBezTo>
                <a:cubicBezTo>
                  <a:pt x="3694303" y="1074129"/>
                  <a:pt x="3883568" y="1038218"/>
                  <a:pt x="4072832" y="1017622"/>
                </a:cubicBezTo>
                <a:cubicBezTo>
                  <a:pt x="4133792" y="1011285"/>
                  <a:pt x="4228424" y="962699"/>
                  <a:pt x="4244099" y="1030825"/>
                </a:cubicBezTo>
                <a:cubicBezTo>
                  <a:pt x="4254550" y="1076242"/>
                  <a:pt x="4152951" y="1079410"/>
                  <a:pt x="4095475" y="1092084"/>
                </a:cubicBezTo>
                <a:cubicBezTo>
                  <a:pt x="3841766" y="1146479"/>
                  <a:pt x="3583994" y="1178165"/>
                  <a:pt x="3327386" y="1215660"/>
                </a:cubicBezTo>
                <a:cubicBezTo>
                  <a:pt x="3303001" y="1219357"/>
                  <a:pt x="3271070" y="1216188"/>
                  <a:pt x="3254813" y="1226749"/>
                </a:cubicBezTo>
                <a:cubicBezTo>
                  <a:pt x="3123605" y="1311774"/>
                  <a:pt x="2957563" y="1339765"/>
                  <a:pt x="2776427" y="1401552"/>
                </a:cubicBezTo>
                <a:cubicBezTo>
                  <a:pt x="2890798" y="1430598"/>
                  <a:pt x="2968012" y="1370921"/>
                  <a:pt x="3063226" y="1384124"/>
                </a:cubicBezTo>
                <a:cubicBezTo>
                  <a:pt x="2966272" y="1448024"/>
                  <a:pt x="2853641" y="1460171"/>
                  <a:pt x="2754945" y="1495025"/>
                </a:cubicBezTo>
                <a:cubicBezTo>
                  <a:pt x="2684117" y="1519846"/>
                  <a:pt x="2421119" y="1597477"/>
                  <a:pt x="2381061" y="1619658"/>
                </a:cubicBezTo>
                <a:cubicBezTo>
                  <a:pt x="2260302" y="1688311"/>
                  <a:pt x="2107033" y="1720525"/>
                  <a:pt x="2008336" y="1814527"/>
                </a:cubicBezTo>
                <a:cubicBezTo>
                  <a:pt x="1938668" y="1880540"/>
                  <a:pt x="1822554" y="1868393"/>
                  <a:pt x="1740695" y="1914337"/>
                </a:cubicBezTo>
                <a:cubicBezTo>
                  <a:pt x="1711667" y="1957642"/>
                  <a:pt x="1767982" y="1968733"/>
                  <a:pt x="1787720" y="1991970"/>
                </a:cubicBezTo>
                <a:cubicBezTo>
                  <a:pt x="1813846" y="2023126"/>
                  <a:pt x="1767401" y="2040555"/>
                  <a:pt x="1754048" y="2078049"/>
                </a:cubicBezTo>
                <a:cubicBezTo>
                  <a:pt x="1907898" y="2035802"/>
                  <a:pt x="2054781" y="2010981"/>
                  <a:pt x="2228951" y="1996721"/>
                </a:cubicBezTo>
                <a:cubicBezTo>
                  <a:pt x="2171475" y="2057452"/>
                  <a:pt x="2101807" y="2031048"/>
                  <a:pt x="2054781" y="2053228"/>
                </a:cubicBezTo>
                <a:cubicBezTo>
                  <a:pt x="2024011" y="2067487"/>
                  <a:pt x="1976984" y="2073824"/>
                  <a:pt x="1985693" y="2109207"/>
                </a:cubicBezTo>
                <a:cubicBezTo>
                  <a:pt x="1992660" y="2137196"/>
                  <a:pt x="2032140" y="2133500"/>
                  <a:pt x="2061168" y="2130859"/>
                </a:cubicBezTo>
                <a:cubicBezTo>
                  <a:pt x="2172636" y="2120825"/>
                  <a:pt x="2281202" y="2117656"/>
                  <a:pt x="2388026" y="2184726"/>
                </a:cubicBezTo>
                <a:cubicBezTo>
                  <a:pt x="2116321" y="2282425"/>
                  <a:pt x="1803977" y="2241233"/>
                  <a:pt x="1560719" y="2384876"/>
                </a:cubicBezTo>
                <a:cubicBezTo>
                  <a:pt x="1594973" y="2429237"/>
                  <a:pt x="1643739" y="2405472"/>
                  <a:pt x="1679734" y="2400191"/>
                </a:cubicBezTo>
                <a:cubicBezTo>
                  <a:pt x="1916026" y="2364279"/>
                  <a:pt x="2760170" y="2428180"/>
                  <a:pt x="2882089" y="2383292"/>
                </a:cubicBezTo>
                <a:cubicBezTo>
                  <a:pt x="2956983" y="2355830"/>
                  <a:pt x="3035941" y="2342628"/>
                  <a:pt x="3116638" y="2359528"/>
                </a:cubicBezTo>
                <a:cubicBezTo>
                  <a:pt x="3194434" y="2375898"/>
                  <a:pt x="3174696" y="2605622"/>
                  <a:pt x="2897765" y="2758243"/>
                </a:cubicBezTo>
                <a:cubicBezTo>
                  <a:pt x="2858286" y="2779895"/>
                  <a:pt x="3034779" y="2811053"/>
                  <a:pt x="2981367" y="2829008"/>
                </a:cubicBezTo>
                <a:cubicBezTo>
                  <a:pt x="2939566" y="2843267"/>
                  <a:pt x="2734626" y="2835346"/>
                  <a:pt x="2682955" y="2846436"/>
                </a:cubicBezTo>
                <a:cubicBezTo>
                  <a:pt x="2662635" y="2851188"/>
                  <a:pt x="2040267" y="3029159"/>
                  <a:pt x="2099485" y="3066653"/>
                </a:cubicBezTo>
                <a:cubicBezTo>
                  <a:pt x="2276558" y="3179139"/>
                  <a:pt x="2869897" y="3385098"/>
                  <a:pt x="1807460" y="3454808"/>
                </a:cubicBezTo>
                <a:cubicBezTo>
                  <a:pt x="1841132" y="3495472"/>
                  <a:pt x="1934024" y="3469596"/>
                  <a:pt x="1921251" y="3540889"/>
                </a:cubicBezTo>
                <a:cubicBezTo>
                  <a:pt x="1780173" y="3579440"/>
                  <a:pt x="1617035" y="3577328"/>
                  <a:pt x="1453313" y="3637002"/>
                </a:cubicBezTo>
                <a:cubicBezTo>
                  <a:pt x="1527047" y="3680307"/>
                  <a:pt x="1611808" y="3653902"/>
                  <a:pt x="1686122" y="3667634"/>
                </a:cubicBezTo>
                <a:cubicBezTo>
                  <a:pt x="1644320" y="3722027"/>
                  <a:pt x="1572330" y="3713578"/>
                  <a:pt x="1513692" y="3725196"/>
                </a:cubicBezTo>
                <a:cubicBezTo>
                  <a:pt x="1459700" y="3736286"/>
                  <a:pt x="1345329" y="3830816"/>
                  <a:pt x="1369711" y="3826063"/>
                </a:cubicBezTo>
                <a:cubicBezTo>
                  <a:pt x="1595553" y="3783815"/>
                  <a:pt x="1824877" y="3795434"/>
                  <a:pt x="2051298" y="3754242"/>
                </a:cubicBezTo>
                <a:cubicBezTo>
                  <a:pt x="2126192" y="3740511"/>
                  <a:pt x="2210955" y="3714106"/>
                  <a:pt x="2245207" y="3797018"/>
                </a:cubicBezTo>
                <a:cubicBezTo>
                  <a:pt x="2255659" y="3821310"/>
                  <a:pt x="2248109" y="3829232"/>
                  <a:pt x="2353192" y="3796489"/>
                </a:cubicBezTo>
                <a:cubicBezTo>
                  <a:pt x="2394414" y="3783815"/>
                  <a:pt x="2448988" y="3770085"/>
                  <a:pt x="2490207" y="3801242"/>
                </a:cubicBezTo>
                <a:cubicBezTo>
                  <a:pt x="2464082" y="3840321"/>
                  <a:pt x="2413572" y="3828703"/>
                  <a:pt x="2375835" y="3839794"/>
                </a:cubicBezTo>
                <a:cubicBezTo>
                  <a:pt x="2275978" y="3868311"/>
                  <a:pt x="2619094" y="3977100"/>
                  <a:pt x="2522138" y="4009841"/>
                </a:cubicBezTo>
                <a:cubicBezTo>
                  <a:pt x="2323584" y="4076912"/>
                  <a:pt x="2199343" y="4057372"/>
                  <a:pt x="1998466" y="4130778"/>
                </a:cubicBezTo>
                <a:cubicBezTo>
                  <a:pt x="2066973" y="4129192"/>
                  <a:pt x="2046072" y="4154543"/>
                  <a:pt x="2114580" y="4154543"/>
                </a:cubicBezTo>
                <a:cubicBezTo>
                  <a:pt x="2145350" y="4154543"/>
                  <a:pt x="2177862" y="4160878"/>
                  <a:pt x="2177862" y="4189925"/>
                </a:cubicBezTo>
                <a:cubicBezTo>
                  <a:pt x="2177862" y="4217385"/>
                  <a:pt x="1817330" y="4367895"/>
                  <a:pt x="1868419" y="4382153"/>
                </a:cubicBezTo>
                <a:cubicBezTo>
                  <a:pt x="2007755" y="4420704"/>
                  <a:pt x="2365385" y="4302410"/>
                  <a:pt x="2279460" y="4356805"/>
                </a:cubicBezTo>
                <a:cubicBezTo>
                  <a:pt x="2148834" y="4439716"/>
                  <a:pt x="2129094" y="4456088"/>
                  <a:pt x="2029817" y="4468235"/>
                </a:cubicBezTo>
                <a:cubicBezTo>
                  <a:pt x="1944474" y="4478796"/>
                  <a:pt x="1644320" y="4710633"/>
                  <a:pt x="1560137" y="4730172"/>
                </a:cubicBezTo>
                <a:cubicBezTo>
                  <a:pt x="1485825" y="4747072"/>
                  <a:pt x="1774947" y="4800410"/>
                  <a:pt x="1956664" y="4820477"/>
                </a:cubicBezTo>
                <a:cubicBezTo>
                  <a:pt x="2130256" y="4840017"/>
                  <a:pt x="3101544" y="4789319"/>
                  <a:pt x="3268168" y="4852692"/>
                </a:cubicBezTo>
                <a:cubicBezTo>
                  <a:pt x="3111993" y="4878041"/>
                  <a:pt x="2970336" y="4953030"/>
                  <a:pt x="2807197" y="4939300"/>
                </a:cubicBezTo>
                <a:cubicBezTo>
                  <a:pt x="2773524" y="4936660"/>
                  <a:pt x="2724756" y="4930323"/>
                  <a:pt x="2721272" y="4970458"/>
                </a:cubicBezTo>
                <a:cubicBezTo>
                  <a:pt x="2718369" y="5005313"/>
                  <a:pt x="2788038" y="4981548"/>
                  <a:pt x="2802552" y="5014291"/>
                </a:cubicBezTo>
                <a:cubicBezTo>
                  <a:pt x="2719531" y="5060235"/>
                  <a:pt x="2621415" y="5018515"/>
                  <a:pt x="2537812" y="5053898"/>
                </a:cubicBezTo>
                <a:cubicBezTo>
                  <a:pt x="2491948" y="5099314"/>
                  <a:pt x="2589483" y="5107236"/>
                  <a:pt x="2569744" y="5153182"/>
                </a:cubicBezTo>
                <a:cubicBezTo>
                  <a:pt x="2301522" y="5193845"/>
                  <a:pt x="2252174" y="5268836"/>
                  <a:pt x="1987436" y="5334320"/>
                </a:cubicBezTo>
                <a:cubicBezTo>
                  <a:pt x="1971179" y="5338545"/>
                  <a:pt x="1958407" y="5352274"/>
                  <a:pt x="1972921" y="5382376"/>
                </a:cubicBezTo>
                <a:cubicBezTo>
                  <a:pt x="2087874" y="5396107"/>
                  <a:pt x="2215599" y="5373399"/>
                  <a:pt x="2341001" y="5360725"/>
                </a:cubicBezTo>
                <a:cubicBezTo>
                  <a:pt x="2537812" y="5340129"/>
                  <a:pt x="2533748" y="5339072"/>
                  <a:pt x="2710822" y="5418816"/>
                </a:cubicBezTo>
                <a:cubicBezTo>
                  <a:pt x="2743914" y="5433602"/>
                  <a:pt x="2801390" y="5438355"/>
                  <a:pt x="2833903" y="5413007"/>
                </a:cubicBezTo>
                <a:cubicBezTo>
                  <a:pt x="2896604" y="5364422"/>
                  <a:pt x="2950016" y="5368646"/>
                  <a:pt x="3011556" y="5399276"/>
                </a:cubicBezTo>
                <a:cubicBezTo>
                  <a:pt x="3077160" y="5432547"/>
                  <a:pt x="3171793" y="5391882"/>
                  <a:pt x="3254233" y="5439412"/>
                </a:cubicBezTo>
                <a:cubicBezTo>
                  <a:pt x="3099802" y="5473739"/>
                  <a:pt x="2957563" y="5473739"/>
                  <a:pt x="2792101" y="5471625"/>
                </a:cubicBezTo>
                <a:cubicBezTo>
                  <a:pt x="2846095" y="5537639"/>
                  <a:pt x="2914601" y="5536582"/>
                  <a:pt x="2977303" y="5539751"/>
                </a:cubicBezTo>
                <a:cubicBezTo>
                  <a:pt x="3214174" y="5551898"/>
                  <a:pt x="3601411" y="5660686"/>
                  <a:pt x="3656566" y="5678642"/>
                </a:cubicBezTo>
                <a:cubicBezTo>
                  <a:pt x="4280675" y="5879847"/>
                  <a:pt x="4178497" y="5898332"/>
                  <a:pt x="4858340" y="5969625"/>
                </a:cubicBezTo>
                <a:cubicBezTo>
                  <a:pt x="5261253" y="6011873"/>
                  <a:pt x="4887368" y="6032469"/>
                  <a:pt x="5296668" y="6043559"/>
                </a:cubicBezTo>
                <a:cubicBezTo>
                  <a:pt x="5349500" y="6045143"/>
                  <a:pt x="5402911" y="6044087"/>
                  <a:pt x="5456323" y="6042502"/>
                </a:cubicBezTo>
                <a:cubicBezTo>
                  <a:pt x="5368077" y="6073134"/>
                  <a:pt x="5267058" y="6100066"/>
                  <a:pt x="5267058" y="6100066"/>
                </a:cubicBezTo>
                <a:cubicBezTo>
                  <a:pt x="5267058" y="6100066"/>
                  <a:pt x="5318728" y="6208854"/>
                  <a:pt x="7095266" y="6287541"/>
                </a:cubicBezTo>
                <a:cubicBezTo>
                  <a:pt x="7422124" y="6302329"/>
                  <a:pt x="9563254" y="6024548"/>
                  <a:pt x="9707235" y="5994446"/>
                </a:cubicBezTo>
                <a:cubicBezTo>
                  <a:pt x="9844249" y="5966984"/>
                  <a:pt x="10002164" y="5671247"/>
                  <a:pt x="10083442" y="5678642"/>
                </a:cubicBezTo>
                <a:cubicBezTo>
                  <a:pt x="10103183" y="5653293"/>
                  <a:pt x="10283158" y="5139979"/>
                  <a:pt x="10338892" y="4650957"/>
                </a:cubicBezTo>
                <a:cubicBezTo>
                  <a:pt x="10448618" y="4580718"/>
                  <a:pt x="10551960" y="4503088"/>
                  <a:pt x="10628013" y="4411198"/>
                </a:cubicBezTo>
                <a:cubicBezTo>
                  <a:pt x="10675040" y="4354692"/>
                  <a:pt x="10718003" y="4298185"/>
                  <a:pt x="10802766" y="4258050"/>
                </a:cubicBezTo>
                <a:cubicBezTo>
                  <a:pt x="10755739" y="4203128"/>
                  <a:pt x="10675040" y="4190453"/>
                  <a:pt x="10614662" y="4150318"/>
                </a:cubicBezTo>
                <a:cubicBezTo>
                  <a:pt x="10610017" y="4117046"/>
                  <a:pt x="10705811" y="4127081"/>
                  <a:pt x="10681427" y="4054203"/>
                </a:cubicBezTo>
                <a:cubicBezTo>
                  <a:pt x="10648335" y="3957032"/>
                  <a:pt x="10684328" y="3846131"/>
                  <a:pt x="10520029" y="3804411"/>
                </a:cubicBezTo>
                <a:cubicBezTo>
                  <a:pt x="10476485" y="3709881"/>
                  <a:pt x="10464294" y="3558845"/>
                  <a:pt x="10568798" y="3466426"/>
                </a:cubicBezTo>
                <a:cubicBezTo>
                  <a:pt x="10724388" y="3328592"/>
                  <a:pt x="10699424" y="3240927"/>
                  <a:pt x="10499709" y="3166465"/>
                </a:cubicBezTo>
                <a:cubicBezTo>
                  <a:pt x="10474164" y="3156958"/>
                  <a:pt x="10501452" y="2570768"/>
                  <a:pt x="10489840" y="2546475"/>
                </a:cubicBezTo>
                <a:cubicBezTo>
                  <a:pt x="10508418" y="2513205"/>
                  <a:pt x="10551960" y="2521126"/>
                  <a:pt x="10584471" y="2512148"/>
                </a:cubicBezTo>
                <a:cubicBezTo>
                  <a:pt x="10726711" y="2474125"/>
                  <a:pt x="10731357" y="2474125"/>
                  <a:pt x="10695942" y="2358471"/>
                </a:cubicBezTo>
                <a:cubicBezTo>
                  <a:pt x="10685490" y="2323616"/>
                  <a:pt x="10709874" y="2309357"/>
                  <a:pt x="10732516" y="2287706"/>
                </a:cubicBezTo>
                <a:cubicBezTo>
                  <a:pt x="10817280" y="2206905"/>
                  <a:pt x="10817860" y="2205850"/>
                  <a:pt x="10731357" y="2137725"/>
                </a:cubicBezTo>
                <a:cubicBezTo>
                  <a:pt x="10706391" y="2118185"/>
                  <a:pt x="10689555" y="2097061"/>
                  <a:pt x="10678525" y="2070656"/>
                </a:cubicBezTo>
                <a:cubicBezTo>
                  <a:pt x="10658203" y="2022599"/>
                  <a:pt x="10658784" y="1982463"/>
                  <a:pt x="10735999" y="1956587"/>
                </a:cubicBezTo>
                <a:cubicBezTo>
                  <a:pt x="10789993" y="1938104"/>
                  <a:pt x="10820762" y="1916978"/>
                  <a:pt x="10824246" y="1862584"/>
                </a:cubicBezTo>
                <a:cubicBezTo>
                  <a:pt x="10826570" y="1817166"/>
                  <a:pt x="10832955" y="1787594"/>
                  <a:pt x="10773156" y="1768054"/>
                </a:cubicBezTo>
                <a:cubicBezTo>
                  <a:pt x="10724969" y="1752211"/>
                  <a:pt x="10711036" y="1718412"/>
                  <a:pt x="10716261" y="1678278"/>
                </a:cubicBezTo>
                <a:cubicBezTo>
                  <a:pt x="10728452" y="1580050"/>
                  <a:pt x="10662849" y="1522487"/>
                  <a:pt x="10554864" y="1477599"/>
                </a:cubicBezTo>
                <a:cubicBezTo>
                  <a:pt x="10452101" y="1434822"/>
                  <a:pt x="10362116" y="1377259"/>
                  <a:pt x="10267483" y="1324977"/>
                </a:cubicBezTo>
                <a:cubicBezTo>
                  <a:pt x="10162399" y="1266887"/>
                  <a:pt x="10040481" y="1232031"/>
                  <a:pt x="9913337" y="1202458"/>
                </a:cubicBezTo>
                <a:cubicBezTo>
                  <a:pt x="9936561" y="1160210"/>
                  <a:pt x="10016678" y="1183974"/>
                  <a:pt x="10024805" y="1124827"/>
                </a:cubicBezTo>
                <a:cubicBezTo>
                  <a:pt x="9826251" y="1074658"/>
                  <a:pt x="9636408" y="999139"/>
                  <a:pt x="9411726" y="980655"/>
                </a:cubicBezTo>
                <a:cubicBezTo>
                  <a:pt x="9593444" y="990161"/>
                  <a:pt x="9758326" y="922036"/>
                  <a:pt x="9930753" y="901968"/>
                </a:cubicBezTo>
                <a:cubicBezTo>
                  <a:pt x="9947008" y="868698"/>
                  <a:pt x="9909273" y="877147"/>
                  <a:pt x="9894178" y="871339"/>
                </a:cubicBezTo>
                <a:cubicBezTo>
                  <a:pt x="9879083" y="865001"/>
                  <a:pt x="9860506" y="862889"/>
                  <a:pt x="9858182" y="839125"/>
                </a:cubicBezTo>
                <a:cubicBezTo>
                  <a:pt x="9941205" y="804798"/>
                  <a:pt x="10045126" y="827506"/>
                  <a:pt x="10131050" y="792652"/>
                </a:cubicBezTo>
                <a:cubicBezTo>
                  <a:pt x="10111891" y="741954"/>
                  <a:pt x="10037578" y="772583"/>
                  <a:pt x="10006808" y="731920"/>
                </a:cubicBezTo>
                <a:cubicBezTo>
                  <a:pt x="10086927" y="724526"/>
                  <a:pt x="10161239" y="721357"/>
                  <a:pt x="10233809" y="710268"/>
                </a:cubicBezTo>
                <a:cubicBezTo>
                  <a:pt x="10290705" y="701818"/>
                  <a:pt x="10306380" y="658513"/>
                  <a:pt x="10267483" y="628940"/>
                </a:cubicBezTo>
                <a:cubicBezTo>
                  <a:pt x="10232648" y="602536"/>
                  <a:pt x="10181559" y="600422"/>
                  <a:pt x="10136275" y="589333"/>
                </a:cubicBezTo>
                <a:cubicBezTo>
                  <a:pt x="9813479" y="512230"/>
                  <a:pt x="9474428" y="487409"/>
                  <a:pt x="9131312" y="480544"/>
                </a:cubicBezTo>
                <a:cubicBezTo>
                  <a:pt x="8580936" y="469453"/>
                  <a:pt x="8028817" y="469982"/>
                  <a:pt x="7479600" y="454667"/>
                </a:cubicBezTo>
                <a:cubicBezTo>
                  <a:pt x="7227489" y="447934"/>
                  <a:pt x="6976357" y="436744"/>
                  <a:pt x="6724001" y="43402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31E8A37-088E-8936-9274-94FD25E8A2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70350" y="777334"/>
            <a:ext cx="3348431" cy="4586236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88F28754-9AB7-8A4B-8EBC-427DA7D6DDC1}"/>
              </a:ext>
            </a:extLst>
          </p:cNvPr>
          <p:cNvSpPr txBox="1"/>
          <p:nvPr/>
        </p:nvSpPr>
        <p:spPr>
          <a:xfrm>
            <a:off x="1192696" y="1289713"/>
            <a:ext cx="3880236" cy="31393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pl-PL" sz="1800" b="1" i="0" u="none" strike="noStrike" baseline="0" dirty="0">
                <a:latin typeface="Calibri"/>
                <a:cs typeface="Calibri"/>
              </a:rPr>
              <a:t>Fotografia Marii Koncewicz i Władysława </a:t>
            </a:r>
            <a:r>
              <a:rPr lang="pl-PL" sz="1800" b="1" i="0" u="none" strike="noStrike" baseline="0" err="1">
                <a:latin typeface="Calibri"/>
                <a:cs typeface="Calibri"/>
              </a:rPr>
              <a:t>Chimki</a:t>
            </a:r>
            <a:endParaRPr lang="pl-PL" sz="1800" b="1" i="0" u="none" strike="noStrike" baseline="0">
              <a:latin typeface="Calibri"/>
              <a:cs typeface="Calibri"/>
            </a:endParaRPr>
          </a:p>
          <a:p>
            <a:pPr algn="just"/>
            <a:r>
              <a:rPr lang="pl-PL" sz="1800" b="0" i="0" u="none" strike="noStrike" baseline="0" dirty="0">
                <a:latin typeface="Calibri"/>
                <a:cs typeface="Calibri"/>
              </a:rPr>
              <a:t>Maria </a:t>
            </a:r>
            <a:r>
              <a:rPr lang="pl-PL" sz="1800" b="0" i="0" u="none" strike="noStrike" baseline="0" err="1">
                <a:latin typeface="Calibri"/>
                <a:cs typeface="Calibri"/>
              </a:rPr>
              <a:t>Erd</a:t>
            </a:r>
            <a:r>
              <a:rPr lang="pl-PL" sz="1800" b="0" i="0" u="none" strike="noStrike" baseline="0" dirty="0">
                <a:latin typeface="Calibri"/>
                <a:cs typeface="Calibri"/>
              </a:rPr>
              <a:t> (ur. 1863) była żoną Józefa Koncewicza. Wychowywali razem jej bratanicę, Helenę.</a:t>
            </a:r>
          </a:p>
          <a:p>
            <a:pPr algn="just"/>
            <a:r>
              <a:rPr lang="pl-PL" sz="1800" b="0" i="0" u="none" strike="noStrike" baseline="0" dirty="0">
                <a:latin typeface="Calibri"/>
                <a:cs typeface="Calibri"/>
              </a:rPr>
              <a:t>Bardzo religijna, broniła polskości. Wraz z Kazimierzem, Władysławem i początkowo Heleną</a:t>
            </a:r>
          </a:p>
          <a:p>
            <a:pPr algn="just"/>
            <a:r>
              <a:rPr lang="pl-PL" sz="1800" b="0" i="0" u="none" strike="noStrike" baseline="0" dirty="0">
                <a:latin typeface="Calibri"/>
                <a:cs typeface="Calibri"/>
              </a:rPr>
              <a:t>opuściła </a:t>
            </a:r>
            <a:r>
              <a:rPr lang="pl-PL" sz="1800" b="0" i="0" u="none" strike="noStrike" baseline="0" err="1">
                <a:latin typeface="Calibri"/>
                <a:cs typeface="Calibri"/>
              </a:rPr>
              <a:t>Dobrotwór</a:t>
            </a:r>
            <a:r>
              <a:rPr lang="pl-PL" sz="1800" b="0" i="0" u="none" strike="noStrike" baseline="0" dirty="0">
                <a:latin typeface="Calibri"/>
                <a:cs typeface="Calibri"/>
              </a:rPr>
              <a:t> w 1944 r. Zmarła w Błażowej w 1957 r., pochowana na tutejszym cmentarzu.</a:t>
            </a:r>
            <a:endParaRPr lang="pl-PL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4080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AB609EC7-7DF6-DC54-788A-FCC31A453EC2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b="1" i="0" u="none" strike="noStrike" baseline="0" dirty="0" err="1"/>
              <a:t>Fotografia</a:t>
            </a:r>
            <a:r>
              <a:rPr lang="en-US" sz="2200" b="1" i="0" u="none" strike="noStrike" baseline="0" dirty="0"/>
              <a:t> </a:t>
            </a:r>
            <a:r>
              <a:rPr lang="en-US" sz="2200" b="1" i="0" u="none" strike="noStrike" baseline="0" dirty="0" err="1"/>
              <a:t>Kazimierza</a:t>
            </a:r>
            <a:r>
              <a:rPr lang="en-US" sz="2200" b="1" i="0" u="none" strike="noStrike" baseline="0" dirty="0"/>
              <a:t>, </a:t>
            </a:r>
            <a:r>
              <a:rPr lang="en-US" sz="2200" b="1" i="0" u="none" strike="noStrike" baseline="0" dirty="0" err="1"/>
              <a:t>Heleny</a:t>
            </a:r>
            <a:r>
              <a:rPr lang="en-US" sz="2200" b="1" i="0" u="none" strike="noStrike" baseline="0" dirty="0"/>
              <a:t> </a:t>
            </a:r>
            <a:r>
              <a:rPr lang="en-US" sz="2200" b="1" i="0" u="none" strike="noStrike" baseline="0" dirty="0" err="1"/>
              <a:t>i</a:t>
            </a:r>
            <a:r>
              <a:rPr lang="en-US" sz="2200" b="1" i="0" u="none" strike="noStrike" baseline="0" dirty="0"/>
              <a:t> Władysława </a:t>
            </a:r>
            <a:r>
              <a:rPr lang="en-US" sz="2200" b="1" dirty="0"/>
              <a:t>Chimki</a:t>
            </a:r>
            <a:endParaRPr lang="en-US" sz="2200" dirty="0">
              <a:cs typeface="Calibri" panose="020F0502020204030204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Na</a:t>
            </a:r>
            <a:r>
              <a:rPr lang="en-US" sz="2200" b="0" i="0" u="none" strike="noStrike" baseline="0" dirty="0"/>
              <a:t> </a:t>
            </a:r>
            <a:r>
              <a:rPr lang="en-US" sz="2200" b="0" i="0" u="none" strike="noStrike" baseline="0" dirty="0" err="1"/>
              <a:t>zdjęciu</a:t>
            </a:r>
            <a:r>
              <a:rPr lang="en-US" sz="2200" b="0" i="0" u="none" strike="noStrike" baseline="0" dirty="0"/>
              <a:t> </a:t>
            </a:r>
            <a:r>
              <a:rPr lang="en-US" sz="2200" b="0" i="0" u="none" strike="noStrike" baseline="0" dirty="0" err="1"/>
              <a:t>widoczny</a:t>
            </a:r>
            <a:r>
              <a:rPr lang="en-US" sz="2200" b="0" i="0" u="none" strike="noStrike" baseline="0" dirty="0"/>
              <a:t> jest Kazimierz (</a:t>
            </a:r>
            <a:r>
              <a:rPr lang="en-US" sz="2200" b="0" i="0" u="none" strike="noStrike" baseline="0" dirty="0" err="1"/>
              <a:t>ur</a:t>
            </a:r>
            <a:r>
              <a:rPr lang="en-US" sz="2200" b="0" i="0" u="none" strike="noStrike" baseline="0" dirty="0"/>
              <a:t>. 3 VII 1921 r., </a:t>
            </a:r>
            <a:r>
              <a:rPr lang="en-US" sz="2200" b="0" i="0" u="none" strike="noStrike" baseline="0" dirty="0" err="1"/>
              <a:t>zm</a:t>
            </a:r>
            <a:r>
              <a:rPr lang="en-US" sz="2200" b="0" i="0" u="none" strike="noStrike" baseline="0" dirty="0"/>
              <a:t>. 9 IV 1990), </a:t>
            </a:r>
            <a:r>
              <a:rPr lang="en-US" sz="2200" b="0" i="0" u="none" strike="noStrike" baseline="0" dirty="0" err="1"/>
              <a:t>starszy</a:t>
            </a:r>
            <a:r>
              <a:rPr lang="en-US" sz="2200" b="0" i="0" u="none" strike="noStrike" baseline="0" dirty="0"/>
              <a:t> brat Władysława.</a:t>
            </a:r>
            <a:endParaRPr lang="en-US" sz="2200" b="0" i="0" u="none" strike="noStrike" baseline="0"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b="0" i="0" u="none" strike="noStrike" baseline="0" dirty="0"/>
              <a:t>Zdjęcie z </a:t>
            </a:r>
            <a:r>
              <a:rPr lang="en-US" sz="2200" b="0" i="0" u="none" strike="noStrike" baseline="0" dirty="0" err="1"/>
              <a:t>datą</a:t>
            </a:r>
            <a:r>
              <a:rPr lang="en-US" sz="2200" b="0" i="0" u="none" strike="noStrike" baseline="0" dirty="0"/>
              <a:t> 3 I 1931 r.</a:t>
            </a:r>
            <a:endParaRPr lang="en-US" sz="2200" dirty="0">
              <a:cs typeface="Calibri"/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780CC91-7C84-AD06-419D-F6283CA68E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56067" y="701"/>
            <a:ext cx="4000971" cy="675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782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D75A5B51-0925-4835-8511-A0DD17EAA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Sketch line">
            <a:extLst>
              <a:ext uri="{FF2B5EF4-FFF2-40B4-BE49-F238E27FC236}">
                <a16:creationId xmlns:a16="http://schemas.microsoft.com/office/drawing/2014/main" id="{5CDFD20D-8E4F-4E3A-AF87-93F23E0D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650181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10">
            <a:extLst>
              <a:ext uri="{FF2B5EF4-FFF2-40B4-BE49-F238E27FC236}">
                <a16:creationId xmlns:a16="http://schemas.microsoft.com/office/drawing/2014/main" id="{2AA977D2-3133-D5EC-37AE-188893F16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908005"/>
            <a:ext cx="5295015" cy="32689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sz="2200" b="1" i="0" u="none" strike="noStrike" baseline="0" dirty="0">
                <a:latin typeface="Calibri"/>
                <a:cs typeface="Calibri"/>
              </a:rPr>
              <a:t>Pamiątka rodzinna:</a:t>
            </a:r>
            <a:r>
              <a:rPr lang="pl-PL" sz="2200" b="1" dirty="0">
                <a:latin typeface="Calibri"/>
                <a:cs typeface="Calibri"/>
              </a:rPr>
              <a:t> </a:t>
            </a:r>
            <a:endParaRPr lang="pl-PL" sz="2200" b="1" i="0" u="none" strike="noStrike" baseline="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pl-PL" sz="2200" b="1" i="0" u="none" strike="noStrike" baseline="0" dirty="0">
                <a:latin typeface="Calibri"/>
                <a:cs typeface="Calibri"/>
              </a:rPr>
              <a:t>książeczka – </a:t>
            </a:r>
            <a:r>
              <a:rPr lang="pl-PL" sz="2200" b="1" i="1" u="none" strike="noStrike" baseline="0" dirty="0">
                <a:latin typeface="Calibri"/>
                <a:cs typeface="Calibri"/>
              </a:rPr>
              <a:t>„Zbiorek Modlitw”</a:t>
            </a:r>
            <a:r>
              <a:rPr lang="pl-PL" sz="2200" b="1" i="0" u="none" strike="noStrike" baseline="0" dirty="0">
                <a:latin typeface="Calibri"/>
                <a:cs typeface="Calibri"/>
              </a:rPr>
              <a:t>, Kraków 1912</a:t>
            </a:r>
          </a:p>
          <a:p>
            <a:pPr marL="0" indent="0">
              <a:buNone/>
            </a:pPr>
            <a:r>
              <a:rPr lang="pl-PL" sz="2200" b="0" i="0" u="none" strike="noStrike" baseline="0" dirty="0">
                <a:latin typeface="Calibri"/>
                <a:cs typeface="Calibri"/>
              </a:rPr>
              <a:t>Na stronie tytułowej podpis Marii Koncewicz</a:t>
            </a:r>
            <a:endParaRPr lang="en-US" sz="2200" dirty="0">
              <a:latin typeface="Calibri"/>
              <a:cs typeface="Calibri"/>
            </a:endParaRPr>
          </a:p>
        </p:txBody>
      </p:sp>
      <p:pic>
        <p:nvPicPr>
          <p:cNvPr id="2" name="Obraz 1" descr="Obraz zawierający książka, stacjonarny, oprawianie książek&#10;&#10;Opis wygenerowany automatycznie">
            <a:extLst>
              <a:ext uri="{FF2B5EF4-FFF2-40B4-BE49-F238E27FC236}">
                <a16:creationId xmlns:a16="http://schemas.microsoft.com/office/drawing/2014/main" id="{DB923AC7-49B9-00B5-B798-AC927BB73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5708" y="3403310"/>
            <a:ext cx="5345052" cy="4010978"/>
          </a:xfrm>
          <a:prstGeom prst="rect">
            <a:avLst/>
          </a:prstGeom>
        </p:spPr>
      </p:pic>
      <p:pic>
        <p:nvPicPr>
          <p:cNvPr id="3" name="Obraz 2" descr="Obraz zawierający tekst, książka, sztuka, papier&#10;&#10;Opis wygenerowany automatycznie">
            <a:extLst>
              <a:ext uri="{FF2B5EF4-FFF2-40B4-BE49-F238E27FC236}">
                <a16:creationId xmlns:a16="http://schemas.microsoft.com/office/drawing/2014/main" id="{FD4FF6D5-8AD0-D74E-20F0-097568053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8018" y="48759"/>
            <a:ext cx="4854570" cy="364311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71B9308-61C0-8BDA-C750-2B6359070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07" y="1013588"/>
            <a:ext cx="5431536" cy="88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535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EB836E1-4F9F-AF2D-E7DB-FDC226B0D3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859" y="3000405"/>
            <a:ext cx="3026516" cy="10018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pl-PL" sz="1800" b="1" i="0" u="none" strike="noStrike" baseline="0" dirty="0">
                <a:latin typeface="Calibri"/>
                <a:cs typeface="Calibri"/>
              </a:rPr>
              <a:t>Krzyż</a:t>
            </a:r>
          </a:p>
          <a:p>
            <a:pPr algn="l"/>
            <a:r>
              <a:rPr lang="pl-PL" sz="1800" b="0" i="0" u="none" strike="noStrike" baseline="0" dirty="0">
                <a:latin typeface="Calibri"/>
                <a:cs typeface="Calibri"/>
              </a:rPr>
              <a:t>Metalowy z przełomu XIX i XX w</a:t>
            </a:r>
            <a:r>
              <a:rPr lang="pl-PL" sz="1800" dirty="0">
                <a:latin typeface="Calibri"/>
                <a:cs typeface="Calibri"/>
              </a:rPr>
              <a:t>.</a:t>
            </a:r>
            <a:endParaRPr lang="pl-PL" dirty="0">
              <a:latin typeface="Calibri"/>
              <a:cs typeface="Calibri"/>
            </a:endParaRPr>
          </a:p>
        </p:txBody>
      </p:sp>
      <p:pic>
        <p:nvPicPr>
          <p:cNvPr id="2" name="Obraz 1" descr="Obraz zawierający symbol&#10;&#10;Opis wygenerowany automatycznie">
            <a:extLst>
              <a:ext uri="{FF2B5EF4-FFF2-40B4-BE49-F238E27FC236}">
                <a16:creationId xmlns:a16="http://schemas.microsoft.com/office/drawing/2014/main" id="{E37181A2-57A5-B07C-FDA6-317F55088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114" y="155521"/>
            <a:ext cx="4912600" cy="6546959"/>
          </a:xfrm>
          <a:prstGeom prst="rect">
            <a:avLst/>
          </a:prstGeom>
        </p:spPr>
      </p:pic>
      <p:pic>
        <p:nvPicPr>
          <p:cNvPr id="4" name="Obraz 3" descr="Obraz zawierający obraz, Ludzka twarz, sztuka, Sztuki wizualne&#10;&#10;Opis wygenerowany automatycznie">
            <a:extLst>
              <a:ext uri="{FF2B5EF4-FFF2-40B4-BE49-F238E27FC236}">
                <a16:creationId xmlns:a16="http://schemas.microsoft.com/office/drawing/2014/main" id="{A733FD13-38EB-820F-4371-7D0CA910B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7085" y="-510847"/>
            <a:ext cx="5124450" cy="6819900"/>
          </a:xfrm>
          <a:prstGeom prst="rect">
            <a:avLst/>
          </a:prstGeom>
        </p:spPr>
      </p:pic>
      <p:sp>
        <p:nvSpPr>
          <p:cNvPr id="5" name="pole tekstowe 6">
            <a:extLst>
              <a:ext uri="{FF2B5EF4-FFF2-40B4-BE49-F238E27FC236}">
                <a16:creationId xmlns:a16="http://schemas.microsoft.com/office/drawing/2014/main" id="{9B21E9AC-98CF-DDE3-2571-7E9B8FE0FCA9}"/>
              </a:ext>
            </a:extLst>
          </p:cNvPr>
          <p:cNvSpPr txBox="1"/>
          <p:nvPr/>
        </p:nvSpPr>
        <p:spPr>
          <a:xfrm rot="10800000" flipH="1" flipV="1">
            <a:off x="6981874" y="6107998"/>
            <a:ext cx="5210435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1800" b="1" i="0" u="none" strike="noStrike" baseline="0" dirty="0">
                <a:latin typeface="Calibri"/>
                <a:cs typeface="Calibri"/>
              </a:rPr>
              <a:t>Obraz Matki Bożej Szkaplerznej</a:t>
            </a:r>
          </a:p>
          <a:p>
            <a:pPr algn="l"/>
            <a:r>
              <a:rPr lang="pl-PL" sz="1800" b="0" i="0" u="none" strike="noStrike" baseline="0" dirty="0">
                <a:latin typeface="Calibri"/>
                <a:cs typeface="Calibri"/>
              </a:rPr>
              <a:t>Oleodruk, pocz. XX wieku</a:t>
            </a:r>
            <a:endParaRPr lang="pl-PL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96027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CEB7B8A4-C402-DD94-5767-ACF9AFDAAE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9476" y="231556"/>
            <a:ext cx="5899806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buNone/>
            </a:pPr>
            <a:r>
              <a:rPr lang="pl-PL" sz="1400" dirty="0">
                <a:cs typeface="Calibri"/>
              </a:rPr>
              <a:t>Jedną z tradycji - po której pozostały już dzisiaj tylko wspomnienia - było pielgrzymowanie na coroczny odpust (na który przybywało około 40 tys. wiernych) 14 września do </a:t>
            </a:r>
            <a:r>
              <a:rPr lang="pl-PL" sz="1400" b="1" dirty="0">
                <a:cs typeface="Calibri"/>
              </a:rPr>
              <a:t>Sanktuarium Pana Jezusa Konającego w </a:t>
            </a:r>
            <a:r>
              <a:rPr lang="pl-PL" sz="1400" b="1" dirty="0" err="1">
                <a:cs typeface="Calibri"/>
              </a:rPr>
              <a:t>Milatynie</a:t>
            </a:r>
            <a:r>
              <a:rPr lang="pl-PL" sz="1400" b="1" dirty="0">
                <a:cs typeface="Calibri" panose="020F0502020204030204"/>
              </a:rPr>
              <a:t> Nowym </a:t>
            </a:r>
            <a:r>
              <a:rPr lang="pl-PL" sz="1400" dirty="0">
                <a:cs typeface="Calibri" panose="020F0502020204030204"/>
              </a:rPr>
              <a:t>(fotografie po prawej). Cudowny obraz z 1700 r. czczony był w barokowym kościele o.o. Karmelitów z lat 1771-1791. (obecnie kościół mimo petycji o zwrot prawowitym właścicielom służy prawosławnym, a Obraz Pana Jezusa </a:t>
            </a:r>
            <a:r>
              <a:rPr lang="pl-PL" sz="1400" dirty="0" err="1">
                <a:cs typeface="Calibri" panose="020F0502020204030204"/>
              </a:rPr>
              <a:t>Milatyńskiego</a:t>
            </a:r>
            <a:r>
              <a:rPr lang="pl-PL" sz="1400" dirty="0">
                <a:cs typeface="Calibri" panose="020F0502020204030204"/>
              </a:rPr>
              <a:t> jest w Krakowie.</a:t>
            </a:r>
          </a:p>
          <a:p>
            <a:pPr marL="0" indent="0">
              <a:buNone/>
            </a:pPr>
            <a:r>
              <a:rPr lang="pl-PL" sz="1400" b="1" dirty="0">
                <a:cs typeface="Calibri" panose="020F0502020204030204"/>
              </a:rPr>
              <a:t>Kamionka Buska</a:t>
            </a:r>
            <a:r>
              <a:rPr lang="pl-PL" sz="1400" dirty="0">
                <a:cs typeface="Calibri" panose="020F0502020204030204"/>
              </a:rPr>
              <a:t> - to miasto również często wspominał mój pradziadek. Było to wówczas miasto powiatowe, przodkowie jeździli tam na targi czy zdobywali wykształcenie w Szkole Rzemiosł (tam uczył się prawdopodobnie Józef </a:t>
            </a:r>
            <a:r>
              <a:rPr lang="pl-PL" sz="1400" err="1">
                <a:cs typeface="Calibri" panose="020F0502020204030204"/>
              </a:rPr>
              <a:t>Chimka</a:t>
            </a:r>
            <a:r>
              <a:rPr lang="pl-PL" sz="1400" dirty="0">
                <a:cs typeface="Calibri" panose="020F0502020204030204"/>
              </a:rPr>
              <a:t>). </a:t>
            </a:r>
            <a:endParaRPr lang="pl-PL" sz="1400">
              <a:solidFill>
                <a:srgbClr val="808080"/>
              </a:solidFill>
              <a:cs typeface="Calibri" panose="020F0502020204030204"/>
            </a:endParaRPr>
          </a:p>
          <a:p>
            <a:pPr marL="0" indent="0" algn="just">
              <a:buNone/>
            </a:pPr>
            <a:r>
              <a:rPr lang="pl-PL" sz="1400" i="1" dirty="0">
                <a:cs typeface="Calibri" panose="020F0502020204030204"/>
              </a:rPr>
              <a:t>Ratusz w Kamionce.                                    Przedwojenna panorama miasta.</a:t>
            </a:r>
          </a:p>
          <a:p>
            <a:pPr marL="0" indent="0" algn="just">
              <a:buNone/>
            </a:pPr>
            <a:endParaRPr lang="pl-PL" sz="1400" dirty="0">
              <a:cs typeface="Calibri" panose="020F0502020204030204"/>
            </a:endParaRPr>
          </a:p>
        </p:txBody>
      </p:sp>
      <p:pic>
        <p:nvPicPr>
          <p:cNvPr id="3" name="Obraz 2" descr="Obraz zawierający statua, czarne i białe, budynek, kościół&#10;&#10;Opis wygenerowany automatycznie">
            <a:extLst>
              <a:ext uri="{FF2B5EF4-FFF2-40B4-BE49-F238E27FC236}">
                <a16:creationId xmlns:a16="http://schemas.microsoft.com/office/drawing/2014/main" id="{6904B2FC-50D3-B66F-B040-ADEFD2436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9095" y="2846550"/>
            <a:ext cx="2814295" cy="4011449"/>
          </a:xfrm>
          <a:prstGeom prst="rect">
            <a:avLst/>
          </a:prstGeom>
        </p:spPr>
      </p:pic>
      <p:pic>
        <p:nvPicPr>
          <p:cNvPr id="8" name="Obraz 7" descr="Kamionka Strumiłowa">
            <a:extLst>
              <a:ext uri="{FF2B5EF4-FFF2-40B4-BE49-F238E27FC236}">
                <a16:creationId xmlns:a16="http://schemas.microsoft.com/office/drawing/2014/main" id="{3266B5A3-A558-7EC4-CC14-3BC6C7839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300" y="2844428"/>
            <a:ext cx="6014543" cy="4015693"/>
          </a:xfrm>
          <a:prstGeom prst="rect">
            <a:avLst/>
          </a:prstGeom>
        </p:spPr>
      </p:pic>
      <p:pic>
        <p:nvPicPr>
          <p:cNvPr id="9" name="Obraz 8" descr="Milatyn Nowy – Wikipedia, wolna encyklopedia">
            <a:extLst>
              <a:ext uri="{FF2B5EF4-FFF2-40B4-BE49-F238E27FC236}">
                <a16:creationId xmlns:a16="http://schemas.microsoft.com/office/drawing/2014/main" id="{E1AD17C8-353C-7438-AB7E-6A060F7A0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2090" y="773"/>
            <a:ext cx="4100785" cy="2735520"/>
          </a:xfrm>
          <a:prstGeom prst="rect">
            <a:avLst/>
          </a:prstGeom>
        </p:spPr>
      </p:pic>
      <p:pic>
        <p:nvPicPr>
          <p:cNvPr id="2" name="Obraz 1" descr="undefined">
            <a:extLst>
              <a:ext uri="{FF2B5EF4-FFF2-40B4-BE49-F238E27FC236}">
                <a16:creationId xmlns:a16="http://schemas.microsoft.com/office/drawing/2014/main" id="{8DD78002-E9BC-9D0E-C01E-AC8D35CE4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76" y="2844546"/>
            <a:ext cx="3019095" cy="401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303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81164D6-E15D-54F8-4DA6-6085037F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pl-PL" sz="5000">
                <a:cs typeface="Calibri Light"/>
              </a:rPr>
              <a:t>Przyjazd do Błażowej</a:t>
            </a:r>
            <a:endParaRPr lang="pl-PL" sz="5000"/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651892C-6F00-B88C-7AEE-DFE7F0625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1500" dirty="0">
                <a:cs typeface="Calibri"/>
              </a:rPr>
              <a:t>Z relacji pradziadka wynika, że pociąg zatrzymywał się w różnych miejscowościach na trasie (począwszy od Przemyśla), gdzie wysiadali mieszkańcy </a:t>
            </a:r>
            <a:r>
              <a:rPr lang="pl-PL" sz="1500" dirty="0" err="1">
                <a:cs typeface="Calibri"/>
              </a:rPr>
              <a:t>Dobrotwora</a:t>
            </a:r>
            <a:r>
              <a:rPr lang="pl-PL" sz="1500" dirty="0">
                <a:cs typeface="Calibri"/>
              </a:rPr>
              <a:t>.</a:t>
            </a:r>
            <a:endParaRPr lang="pl-PL" sz="1500" dirty="0"/>
          </a:p>
          <a:p>
            <a:r>
              <a:rPr lang="pl-PL" sz="1500" dirty="0">
                <a:cs typeface="Calibri"/>
              </a:rPr>
              <a:t>Do Błażowej moja rodzina przyjechała ze stacji w Rzeszowie 5 maja 1944 roku. Wraz z nimi przyjechali (między innymi) ich sąsiedzi, rodzina </a:t>
            </a:r>
            <a:r>
              <a:rPr lang="pl-PL" sz="1500" dirty="0" err="1">
                <a:cs typeface="Calibri"/>
              </a:rPr>
              <a:t>Koziurów</a:t>
            </a:r>
            <a:r>
              <a:rPr lang="pl-PL" sz="1500" dirty="0">
                <a:cs typeface="Calibri"/>
              </a:rPr>
              <a:t>. </a:t>
            </a:r>
          </a:p>
          <a:p>
            <a:r>
              <a:rPr lang="pl-PL" sz="1500" dirty="0">
                <a:cs typeface="Calibri"/>
              </a:rPr>
              <a:t>W mieście znali się z panem </a:t>
            </a:r>
            <a:r>
              <a:rPr lang="pl-PL" sz="1500" dirty="0" err="1">
                <a:cs typeface="Calibri"/>
              </a:rPr>
              <a:t>Wojtulskim</a:t>
            </a:r>
            <a:r>
              <a:rPr lang="pl-PL" sz="1500" dirty="0">
                <a:cs typeface="Calibri"/>
              </a:rPr>
              <a:t>, który przez pewien czas mieszkał wraz z nimi na Kresach (jeszcze przed II wojną światową).</a:t>
            </a:r>
          </a:p>
          <a:p>
            <a:pPr marL="0" indent="0">
              <a:buNone/>
            </a:pPr>
            <a:r>
              <a:rPr lang="pl-PL" sz="1500" i="1" dirty="0">
                <a:cs typeface="Calibri"/>
              </a:rPr>
              <a:t>Obok na fotografii </a:t>
            </a:r>
            <a:r>
              <a:rPr lang="pl-PL" sz="1500" i="1" dirty="0">
                <a:ea typeface="+mn-lt"/>
                <a:cs typeface="+mn-lt"/>
              </a:rPr>
              <a:t>Kościół parafialny pw. św. Marcina w Błażowej, zbudowany w latach 1896-1900, jest najbardziej charakterystyczny obiekt w miejscowości. Przed kościołem widoczna wikarówka (dzisiejsza plebania).</a:t>
            </a:r>
            <a:endParaRPr lang="pl-PL" sz="1500" i="1" dirty="0">
              <a:cs typeface="Calibri"/>
            </a:endParaRPr>
          </a:p>
          <a:p>
            <a:endParaRPr lang="pl-PL" sz="1500">
              <a:cs typeface="Calibri"/>
            </a:endParaRPr>
          </a:p>
        </p:txBody>
      </p:sp>
      <p:pic>
        <p:nvPicPr>
          <p:cNvPr id="4" name="Obraz 3" descr="Obraz zawierający na wolnym powietrzu, budynek, dom, drzewo&#10;&#10;Opis wygenerowany automatycznie">
            <a:extLst>
              <a:ext uri="{FF2B5EF4-FFF2-40B4-BE49-F238E27FC236}">
                <a16:creationId xmlns:a16="http://schemas.microsoft.com/office/drawing/2014/main" id="{5FA9D747-46AE-4F39-1788-0DE881D047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635" r="-1" b="15967"/>
          <a:stretch/>
        </p:blipFill>
        <p:spPr>
          <a:xfrm rot="5400000">
            <a:off x="6039612" y="947188"/>
            <a:ext cx="5577840" cy="496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325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96AAA868-E4A3-86F5-7A24-B880A852CB2A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pl-PL" sz="1400" b="1" i="0" u="none" strike="noStrike" baseline="0"/>
              <a:t>Władysław </a:t>
            </a:r>
            <a:r>
              <a:rPr lang="pl-PL" sz="1400" b="1" err="1"/>
              <a:t>Chimka</a:t>
            </a:r>
            <a:r>
              <a:rPr lang="pl-PL" sz="1400" b="1"/>
              <a:t> - mój</a:t>
            </a:r>
            <a:r>
              <a:rPr lang="pl-PL" sz="1400" b="1" i="0" u="none" strike="noStrike" baseline="0"/>
              <a:t> pradziadek </a:t>
            </a:r>
            <a:r>
              <a:rPr lang="pl-PL" sz="1400" b="1"/>
              <a:t>- </a:t>
            </a:r>
            <a:r>
              <a:rPr lang="pl-PL" sz="1400" b="0" i="0" u="none" strike="noStrike" baseline="0"/>
              <a:t>urodził się 30 IX 1924 r. Syn Józefa </a:t>
            </a:r>
            <a:r>
              <a:rPr lang="pl-PL" sz="1400" b="0" i="0" u="none" strike="noStrike" baseline="0" err="1"/>
              <a:t>Chimki</a:t>
            </a:r>
            <a:r>
              <a:rPr lang="pl-PL" sz="1400" b="0" i="0" u="none" strike="noStrike" baseline="0" dirty="0"/>
              <a:t> </a:t>
            </a:r>
            <a:r>
              <a:rPr lang="pl-PL" sz="1400" b="0" i="0" u="none" strike="noStrike" baseline="0"/>
              <a:t>(zm.1953 r.) i Heleny </a:t>
            </a:r>
            <a:r>
              <a:rPr lang="pl-PL" sz="1400" b="0" i="0" u="none" strike="noStrike" baseline="0" err="1"/>
              <a:t>Chimki</a:t>
            </a:r>
            <a:r>
              <a:rPr lang="pl-PL" sz="1400" b="0" i="0" u="none" strike="noStrike" baseline="0"/>
              <a:t> z d. </a:t>
            </a:r>
            <a:r>
              <a:rPr lang="pl-PL" sz="1400" b="0" i="0" u="none" strike="noStrike" baseline="0" err="1"/>
              <a:t>Erd</a:t>
            </a:r>
            <a:r>
              <a:rPr lang="pl-PL" sz="1400" b="0" i="0" u="none" strike="noStrike" baseline="0"/>
              <a:t> (ur. 1898 r.), posiadał starszego </a:t>
            </a:r>
            <a:r>
              <a:rPr lang="pl-PL" sz="1400"/>
              <a:t>brata Kazimierza</a:t>
            </a:r>
            <a:r>
              <a:rPr lang="pl-PL" sz="1400" b="0" i="0" u="none" strike="noStrike" baseline="0"/>
              <a:t>. 1 maja 1944 r. wypędzeni wraz z innymi Polakami </a:t>
            </a:r>
            <a:r>
              <a:rPr lang="pl-PL" sz="1400"/>
              <a:t>z </a:t>
            </a:r>
            <a:r>
              <a:rPr lang="pl-PL" sz="1400" err="1"/>
              <a:t>Dobrotwora</a:t>
            </a:r>
            <a:r>
              <a:rPr lang="pl-PL" sz="1400" b="0" i="0" u="none" strike="noStrike" baseline="0"/>
              <a:t>, 5 maja tegoż roku przybył do Błażowej wraz z bratem</a:t>
            </a:r>
            <a:r>
              <a:rPr lang="pl-PL" sz="1400"/>
              <a:t> i babcią</a:t>
            </a:r>
            <a:r>
              <a:rPr lang="pl-PL" sz="1400" b="0" i="0" u="none" strike="noStrike" baseline="0"/>
              <a:t> Marią Koncewicz (ur. 1863, zm. 1957 r.). Po wojnie </a:t>
            </a:r>
            <a:r>
              <a:rPr lang="pl-PL" sz="1400"/>
              <a:t>aktywnie uczestniczył</a:t>
            </a:r>
            <a:r>
              <a:rPr lang="pl-PL" sz="1400" b="0" i="0" u="none" strike="noStrike" baseline="0"/>
              <a:t> w życiu Błażowej. Pracował w Gminnej </a:t>
            </a:r>
            <a:r>
              <a:rPr lang="pl-PL" sz="1400"/>
              <a:t>Spółdzielni Błażowa</a:t>
            </a:r>
            <a:r>
              <a:rPr lang="pl-PL" sz="1400" b="0" i="0" u="none" strike="noStrike" baseline="0"/>
              <a:t> przez 40 lat od 1951 r. Ożenił się z Weroniką Gruba w </a:t>
            </a:r>
            <a:r>
              <a:rPr lang="pl-PL" sz="1400"/>
              <a:t>1954 r</a:t>
            </a:r>
            <a:r>
              <a:rPr lang="pl-PL" sz="1400" b="0" i="0" u="none" strike="noStrike" baseline="0"/>
              <a:t>., ojciec Alicji i Ryszarda. Odznaczony m.in.: Złotym </a:t>
            </a:r>
            <a:r>
              <a:rPr lang="pl-PL" sz="1400"/>
              <a:t>Krzyżem Zasługi</a:t>
            </a:r>
            <a:r>
              <a:rPr lang="pl-PL" sz="1400" b="0" i="0" u="none" strike="noStrike" baseline="0"/>
              <a:t> oraz Krzyżem Kawalerskim Orderu Odrodzenia Polski. </a:t>
            </a:r>
            <a:r>
              <a:rPr lang="pl-PL" sz="1400"/>
              <a:t>Zmarł 24</a:t>
            </a:r>
            <a:r>
              <a:rPr lang="pl-PL" sz="1400" b="0" i="0" u="none" strike="noStrike" baseline="0"/>
              <a:t> II 2011 r., pochowany w Błażowej.</a:t>
            </a:r>
            <a:endParaRPr lang="pl-PL" sz="1400" b="0" i="0" u="none" strike="noStrike" baseline="0">
              <a:cs typeface="Calibri"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pl-PL" sz="1400" i="1">
                <a:cs typeface="Calibri"/>
              </a:rPr>
              <a:t>Obok na zdjęciu z żoną, 2000 r.</a:t>
            </a:r>
          </a:p>
        </p:txBody>
      </p:sp>
      <p:pic>
        <p:nvPicPr>
          <p:cNvPr id="4" name="Symbol zastępczy zawartości 3" descr="Obraz zawierający Ludzka twarz, ubrania, osoba, ściana&#10;&#10;Opis wygenerowany automatycznie">
            <a:extLst>
              <a:ext uri="{FF2B5EF4-FFF2-40B4-BE49-F238E27FC236}">
                <a16:creationId xmlns:a16="http://schemas.microsoft.com/office/drawing/2014/main" id="{FF106C0F-E492-B89E-7F5B-ABBBBD0837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029957"/>
            <a:ext cx="6903720" cy="479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529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Ludzka twarz, zrzut ekranu, tekst&#10;&#10;Opis wygenerowany automatycznie">
            <a:extLst>
              <a:ext uri="{FF2B5EF4-FFF2-40B4-BE49-F238E27FC236}">
                <a16:creationId xmlns:a16="http://schemas.microsoft.com/office/drawing/2014/main" id="{A95CF896-EFF2-15B1-D2A2-150EB7B99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613" y="90488"/>
            <a:ext cx="10010775" cy="667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16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E4D286B-9BA8-4ACC-4995-95B64CFC6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Bartłomiej Bednarz ich prawnuk, autor pracy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52BC95B-88BE-C059-A3C8-7D7E1DA95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6912" y="5645150"/>
            <a:ext cx="8258176" cy="6318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>
              <a:buNone/>
            </a:pPr>
            <a:r>
              <a:rPr lang="en-US" sz="4000" kern="1200" err="1">
                <a:latin typeface="+mn-lt"/>
                <a:ea typeface="+mn-ea"/>
                <a:cs typeface="+mn-cs"/>
              </a:rPr>
              <a:t>Dziękuję</a:t>
            </a:r>
            <a:r>
              <a:rPr lang="en-US" sz="4000" kern="1200" dirty="0">
                <a:latin typeface="+mn-lt"/>
                <a:ea typeface="+mn-ea"/>
                <a:cs typeface="+mn-cs"/>
              </a:rPr>
              <a:t> za </a:t>
            </a:r>
            <a:r>
              <a:rPr lang="en-US" sz="4000" kern="1200" err="1">
                <a:latin typeface="+mn-lt"/>
                <a:ea typeface="+mn-ea"/>
                <a:cs typeface="+mn-cs"/>
              </a:rPr>
              <a:t>uwage</a:t>
            </a:r>
            <a:r>
              <a:rPr lang="en-US" sz="4000" kern="1200" dirty="0">
                <a:latin typeface="+mn-lt"/>
                <a:ea typeface="+mn-ea"/>
                <a:cs typeface="+mn-cs"/>
              </a:rPr>
              <a:t>!</a:t>
            </a:r>
            <a:endParaRPr lang="en-US" sz="4000" kern="1200">
              <a:latin typeface="+mn-lt"/>
              <a:cs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746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462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Symbol zastępczy zawartości 38">
            <a:extLst>
              <a:ext uri="{FF2B5EF4-FFF2-40B4-BE49-F238E27FC236}">
                <a16:creationId xmlns:a16="http://schemas.microsoft.com/office/drawing/2014/main" id="{CB390F4C-0B5D-7B2E-F148-4221B497B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40" y="2551176"/>
            <a:ext cx="4544762" cy="36029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sz="2000" dirty="0"/>
              <a:t>Jest to portret rodziny </a:t>
            </a:r>
            <a:r>
              <a:rPr lang="pl-PL" sz="2000" b="1" err="1"/>
              <a:t>Chimków</a:t>
            </a:r>
            <a:r>
              <a:rPr lang="pl-PL" sz="2000" dirty="0"/>
              <a:t>, którzy mieszkali w </a:t>
            </a:r>
            <a:r>
              <a:rPr lang="pl-PL" sz="2000" err="1"/>
              <a:t>Dobrotworze</a:t>
            </a:r>
            <a:r>
              <a:rPr lang="pl-PL" sz="2000" dirty="0"/>
              <a:t>. Został wykonany w 1931 roku, od lewej Helena, Władysław, Kazimierz i Józef.</a:t>
            </a:r>
          </a:p>
          <a:p>
            <a:pPr marL="0" indent="0">
              <a:buNone/>
            </a:pPr>
            <a:r>
              <a:rPr lang="pl-PL" sz="2000" dirty="0">
                <a:cs typeface="Calibri"/>
              </a:rPr>
              <a:t>W 1944 r. Helena, Władysław i Kazimierz opuścili rodzinne strony...</a:t>
            </a:r>
          </a:p>
        </p:txBody>
      </p:sp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C2E2F7D7-0A20-12B2-A93D-ECF9180AEE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76" t="10831" r="7912" b="9698"/>
          <a:stretch/>
        </p:blipFill>
        <p:spPr>
          <a:xfrm rot="5400000">
            <a:off x="5788839" y="-373973"/>
            <a:ext cx="5678983" cy="712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352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A66D0CF-29D7-98D8-35DD-CE50E6E03B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13" r="2" b="906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94097FB-1DEC-98A4-D8EC-0180CB0294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pl-PL" sz="4800"/>
              <a:t>DOBROTWÓR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0CFEE8A-53A0-909C-6828-7FCC802694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1" y="4872922"/>
            <a:ext cx="3933306" cy="1208141"/>
          </a:xfrm>
        </p:spPr>
        <p:txBody>
          <a:bodyPr>
            <a:normAutofit/>
          </a:bodyPr>
          <a:lstStyle/>
          <a:p>
            <a:pPr algn="l"/>
            <a:r>
              <a:rPr lang="pl-PL" sz="2000"/>
              <a:t>Fragment mapy wojskowej z 1926 roku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493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na wolnym powietrzu, niebo, chmura, drzewo&#10;&#10;Opis wygenerowany automatycznie">
            <a:extLst>
              <a:ext uri="{FF2B5EF4-FFF2-40B4-BE49-F238E27FC236}">
                <a16:creationId xmlns:a16="http://schemas.microsoft.com/office/drawing/2014/main" id="{830B0FB3-ABAD-D042-B420-7CAD41BEC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060" b="16673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C6C66EA-1618-4403-138F-05A56BF12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070" y="3763893"/>
            <a:ext cx="11317499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just">
              <a:buNone/>
            </a:pPr>
            <a:r>
              <a:rPr lang="pl-PL" sz="1700">
                <a:latin typeface="Calibri"/>
                <a:cs typeface="Calibri"/>
              </a:rPr>
              <a:t>Pierwsze wzmianki o miejscowości pochodzą z XIII wieku. </a:t>
            </a:r>
            <a:r>
              <a:rPr lang="pl-PL" sz="1700">
                <a:ea typeface="+mn-lt"/>
                <a:cs typeface="+mn-lt"/>
              </a:rPr>
              <a:t>Będąc przejazdem w 1417 r. na zamku w Dobrotworze miał zatrzymać się wielki książę litewski Witold. Administracyjnie</a:t>
            </a:r>
            <a:r>
              <a:rPr lang="pl-PL" sz="1700">
                <a:latin typeface="Calibri"/>
                <a:cs typeface="Calibri"/>
              </a:rPr>
              <a:t> należał przed rozbiorami do województwa bełskiego. W II RP był siedzibą gminy wiejskiej Dobrotwór w pow. Kamionka Strumiłłowa, województwa tarnopolskiego. W czasie II wojny Światowej hitlerowcy wywieźli na roboty przymusowe do III Rzeszy niemal wszystkich młodych mężczyzn, część innych mieszkańców miasta wywożono do obozów koncentracyjnych. Na terenie gminy dała o sobie znać również ukraińska partyzantka – UPA. W kwietniu 1944 r. bojówka UPA zamordowała około 50 Polaków i miała zniszczyć kościół. 1 maja 1944 r., niemal wszyscy Polacy opuścili Dobrotwór. Część z nich udała się m.in. do Błażowej.</a:t>
            </a:r>
            <a:endParaRPr lang="pl-PL" sz="1700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68831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F7D50D-CA1D-8AC0-07D8-7D5812316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4085665" cy="1402470"/>
          </a:xfrm>
        </p:spPr>
        <p:txBody>
          <a:bodyPr anchor="t">
            <a:normAutofit/>
          </a:bodyPr>
          <a:lstStyle/>
          <a:p>
            <a:r>
              <a:rPr lang="pl-PL" sz="3200">
                <a:cs typeface="Calibri Light"/>
              </a:rPr>
              <a:t>Obiekty w miejscowości</a:t>
            </a:r>
            <a:endParaRPr lang="pl-PL" sz="3200"/>
          </a:p>
        </p:txBody>
      </p:sp>
      <p:cxnSp>
        <p:nvCxnSpPr>
          <p:cNvPr id="21" name="Straight Connector 16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16B365D-1CAD-511C-FB95-85E5DF064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531124"/>
            <a:ext cx="4085665" cy="420281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pl-PL" sz="2000" dirty="0">
                <a:cs typeface="Calibri"/>
              </a:rPr>
              <a:t>Przed wojną (jak i dzisiaj) </a:t>
            </a:r>
            <a:r>
              <a:rPr lang="pl-PL" sz="2000" err="1">
                <a:cs typeface="Calibri"/>
              </a:rPr>
              <a:t>Dobrotwór</a:t>
            </a:r>
            <a:r>
              <a:rPr lang="pl-PL" sz="2000" dirty="0">
                <a:cs typeface="Calibri"/>
              </a:rPr>
              <a:t> posiadał parafię greckokatolicką skupiającą się wokół zbudowanej w latach 1933-1938 cerkwi pw. świętych Olgi i Włodzimierza.  </a:t>
            </a:r>
          </a:p>
          <a:p>
            <a:r>
              <a:rPr lang="pl-PL" sz="2000" dirty="0">
                <a:cs typeface="Calibri"/>
              </a:rPr>
              <a:t>Miejscowość posiadała również szkołę, do której uczęszczali moi przodkowie, stację kolejową, z której po raz ostatni widzieli miasto.</a:t>
            </a:r>
          </a:p>
          <a:p>
            <a:pPr marL="0" indent="0">
              <a:buNone/>
            </a:pPr>
            <a:endParaRPr lang="pl-PL" sz="1800" i="1" dirty="0">
              <a:cs typeface="Calibri"/>
            </a:endParaRPr>
          </a:p>
          <a:p>
            <a:pPr marL="0" indent="0">
              <a:buNone/>
            </a:pPr>
            <a:endParaRPr lang="pl-PL" sz="1800" i="1" dirty="0">
              <a:cs typeface="Calibri"/>
            </a:endParaRPr>
          </a:p>
          <a:p>
            <a:pPr marL="0" indent="0">
              <a:buNone/>
            </a:pPr>
            <a:r>
              <a:rPr lang="pl-PL" sz="1800" i="1" dirty="0">
                <a:cs typeface="Calibri"/>
              </a:rPr>
              <a:t>Obok cerkiew greckokatolicka współcześnie (fot. Internet).</a:t>
            </a:r>
            <a:endParaRPr lang="pl-PL">
              <a:cs typeface="Calibri"/>
            </a:endParaRPr>
          </a:p>
        </p:txBody>
      </p:sp>
      <p:pic>
        <p:nvPicPr>
          <p:cNvPr id="4" name="Obraz 3" descr="Obraz zawierający na wolnym powietrzu, budynek, niebo, chmura&#10;&#10;Opis wygenerowany automatycznie">
            <a:extLst>
              <a:ext uri="{FF2B5EF4-FFF2-40B4-BE49-F238E27FC236}">
                <a16:creationId xmlns:a16="http://schemas.microsoft.com/office/drawing/2014/main" id="{C4BDA84C-E709-E6AA-CC66-0E246524D9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87" r="15696" b="2"/>
          <a:stretch/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67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7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462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10D744C-C296-2E32-C1DC-6B7C2FEA0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564" y="1000900"/>
            <a:ext cx="5274773" cy="541596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buNone/>
            </a:pPr>
            <a:r>
              <a:rPr lang="pl-PL" sz="1400" b="1" dirty="0">
                <a:latin typeface="Calibri"/>
                <a:cs typeface="Calibri"/>
              </a:rPr>
              <a:t>Parafia i kościół pw. Św. Stanisława Biskupa i Męczennika</a:t>
            </a:r>
          </a:p>
          <a:p>
            <a:pPr marL="0" indent="0" algn="just">
              <a:buNone/>
            </a:pPr>
            <a:r>
              <a:rPr lang="pl-PL" sz="1400" dirty="0">
                <a:latin typeface="Calibri"/>
                <a:cs typeface="Calibri"/>
              </a:rPr>
              <a:t>Pradziadek wspominał o kościele, gdzie jego rodzice brali ślub, gdzie był chrzczony, gdzie przystąpił do I Komunii. Niżej przedstawię krótką historię tego ważnego dla miejscowych Polaków (wtedy i dzisiaj) miejsca.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l-PL" sz="1400" b="0" i="0" u="none" strike="noStrike" baseline="0" dirty="0">
                <a:latin typeface="Calibri"/>
                <a:cs typeface="Calibri"/>
              </a:rPr>
              <a:t>Najstarsza wzmianka o kościele w </a:t>
            </a:r>
            <a:r>
              <a:rPr lang="pl-PL" sz="1400" b="0" i="0" u="none" strike="noStrike" baseline="0" dirty="0" err="1">
                <a:latin typeface="Calibri"/>
                <a:cs typeface="Calibri"/>
              </a:rPr>
              <a:t>Dobrotworze</a:t>
            </a:r>
            <a:r>
              <a:rPr lang="pl-PL" sz="1400" b="0" i="0" u="none" strike="noStrike" baseline="0" dirty="0">
                <a:latin typeface="Calibri"/>
                <a:cs typeface="Calibri"/>
              </a:rPr>
              <a:t> pochodzi już z 1250 r. Pierwszy kościół (którego data budowy nie jest znana, jak i powołania parafii) został spalony w 1498 r. Nowa świątynia powstała po 1509 r., czyli po reorganizacji miasta i parafii przez Zygmunta Starego. Parafia w 1881 r. obejmowała </a:t>
            </a:r>
            <a:r>
              <a:rPr lang="pl-PL" sz="1400" b="0" i="0" u="none" strike="noStrike" baseline="0" dirty="0" err="1">
                <a:latin typeface="Calibri"/>
                <a:cs typeface="Calibri"/>
              </a:rPr>
              <a:t>Chołojów</a:t>
            </a:r>
            <a:r>
              <a:rPr lang="pl-PL" sz="1400" b="0" i="0" u="none" strike="noStrike" baseline="0" dirty="0">
                <a:latin typeface="Calibri"/>
                <a:cs typeface="Calibri"/>
              </a:rPr>
              <a:t>, </a:t>
            </a:r>
            <a:r>
              <a:rPr lang="pl-PL" sz="1400" b="0" i="0" u="none" strike="noStrike" baseline="0" dirty="0" err="1">
                <a:latin typeface="Calibri"/>
                <a:cs typeface="Calibri"/>
              </a:rPr>
              <a:t>Dobrotwór</a:t>
            </a:r>
            <a:r>
              <a:rPr lang="pl-PL" sz="1400" b="0" i="0" u="none" strike="noStrike" baseline="0" dirty="0">
                <a:latin typeface="Calibri"/>
                <a:cs typeface="Calibri"/>
              </a:rPr>
              <a:t>, Jaźwin, </a:t>
            </a:r>
            <a:r>
              <a:rPr lang="pl-PL" sz="1400" b="0" i="0" u="none" strike="noStrike" baseline="0" dirty="0" err="1">
                <a:latin typeface="Calibri"/>
                <a:cs typeface="Calibri"/>
              </a:rPr>
              <a:t>Niestanice</a:t>
            </a:r>
            <a:r>
              <a:rPr lang="pl-PL" sz="1400" b="0" i="0" u="none" strike="noStrike" baseline="0" dirty="0">
                <a:latin typeface="Calibri"/>
                <a:cs typeface="Calibri"/>
              </a:rPr>
              <a:t>, Sielec, </a:t>
            </a:r>
            <a:r>
              <a:rPr lang="pl-PL" sz="1400" b="0" i="0" u="none" strike="noStrike" baseline="0" dirty="0" err="1">
                <a:latin typeface="Calibri"/>
                <a:cs typeface="Calibri"/>
              </a:rPr>
              <a:t>Stryhankę</a:t>
            </a:r>
            <a:r>
              <a:rPr lang="pl-PL" sz="1400" b="0" i="0" u="none" strike="noStrike" baseline="0" dirty="0">
                <a:latin typeface="Calibri"/>
                <a:cs typeface="Calibri"/>
              </a:rPr>
              <a:t> i Zawonie, liczyła 1159 osób. W latach 80. XIX w. zaczęto przygotowania do budowy nowej, już murowanej świątyni. Projekt sporządził prof. Michał Kowalczuk. Budowa przeciągała się i dopiero w 1913 r. zakończono ją. Wycofujące się wojska rosyjskie w 1915 r. nie tylko zrabowały dzwony, ale i wysadziły wieżę kościoła. Kościół odbudowywano sukcesywnie do 1926 r., kiedy to abp lwowski </a:t>
            </a:r>
            <a:r>
              <a:rPr lang="pl-PL" sz="1400" dirty="0">
                <a:latin typeface="Calibri"/>
                <a:cs typeface="Calibri"/>
              </a:rPr>
              <a:t>obrządku łacińskiego</a:t>
            </a:r>
            <a:r>
              <a:rPr lang="pl-PL" sz="1400" b="0" i="0" u="none" strike="noStrike" baseline="0" dirty="0">
                <a:latin typeface="Calibri"/>
                <a:cs typeface="Calibri"/>
              </a:rPr>
              <a:t> Bolesław Twardowski konsekrował go uroczyście.</a:t>
            </a:r>
            <a:r>
              <a:rPr lang="pl-PL" sz="1400" dirty="0">
                <a:latin typeface="Calibri"/>
                <a:cs typeface="Calibri"/>
              </a:rPr>
              <a:t> Kościół został zamknięty po 1944 r., wykorzystywany jako magazyn i suszarnia ziarna miejscowego kołchozu. Oddany wspólnocie rzymskokatolickiej w 1997 r., konsekrowany ponownie 10  lipca 2021 </a:t>
            </a:r>
            <a:r>
              <a:rPr lang="pl-PL" sz="1400" dirty="0" err="1">
                <a:latin typeface="Calibri"/>
                <a:cs typeface="Calibri"/>
              </a:rPr>
              <a:t>r.przez</a:t>
            </a:r>
            <a:r>
              <a:rPr lang="pl-PL" sz="1400" dirty="0">
                <a:latin typeface="Calibri"/>
                <a:cs typeface="Calibri"/>
              </a:rPr>
              <a:t> lwowskiego arcybiskupa Mieczysława Mokrzyckiego.</a:t>
            </a:r>
            <a:endParaRPr lang="pl-PL" dirty="0"/>
          </a:p>
          <a:p>
            <a:pPr marL="0" indent="0" algn="just">
              <a:buNone/>
            </a:pPr>
            <a:r>
              <a:rPr lang="pl-PL" sz="1400" i="1" dirty="0">
                <a:latin typeface="Calibri"/>
                <a:cs typeface="Calibri"/>
              </a:rPr>
              <a:t>Obok na fotografii kościół w latach 30. XX w.</a:t>
            </a:r>
          </a:p>
        </p:txBody>
      </p:sp>
      <p:pic>
        <p:nvPicPr>
          <p:cNvPr id="2" name="Obraz 1" descr="Obraz zawierający na wolnym powietrzu, niebo, budynek, drzewo&#10;&#10;Opis wygenerowany automatycznie">
            <a:extLst>
              <a:ext uri="{FF2B5EF4-FFF2-40B4-BE49-F238E27FC236}">
                <a16:creationId xmlns:a16="http://schemas.microsoft.com/office/drawing/2014/main" id="{3F059586-ABE6-2FE6-93F4-15DB71C686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9" b="8245"/>
          <a:stretch/>
        </p:blipFill>
        <p:spPr>
          <a:xfrm>
            <a:off x="6543132" y="771753"/>
            <a:ext cx="4413392" cy="531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495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4A73E80-70A4-C9A3-5D2B-63459B380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122" y="1997358"/>
            <a:ext cx="5039613" cy="413565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n-US" sz="1800" b="1" dirty="0" err="1">
                <a:latin typeface="Calibri"/>
                <a:cs typeface="Calibri"/>
              </a:rPr>
              <a:t>Fotografia</a:t>
            </a:r>
            <a:r>
              <a:rPr lang="en-US" sz="1800" b="1" dirty="0">
                <a:latin typeface="Calibri"/>
                <a:cs typeface="Calibri"/>
              </a:rPr>
              <a:t> </a:t>
            </a:r>
            <a:r>
              <a:rPr lang="en-US" sz="1800" b="1" dirty="0" err="1">
                <a:latin typeface="Calibri"/>
                <a:cs typeface="Calibri"/>
              </a:rPr>
              <a:t>Heleny</a:t>
            </a:r>
            <a:r>
              <a:rPr lang="en-US" sz="1800" b="1" dirty="0">
                <a:latin typeface="Calibri"/>
                <a:cs typeface="Calibri"/>
              </a:rPr>
              <a:t>-Erd</a:t>
            </a:r>
            <a:br>
              <a:rPr lang="en-US" sz="1800" kern="1200" dirty="0">
                <a:latin typeface="Calibri"/>
              </a:rPr>
            </a:br>
            <a:br>
              <a:rPr lang="en-US" sz="1800" dirty="0">
                <a:latin typeface="Calibri"/>
              </a:rPr>
            </a:br>
            <a:r>
              <a:rPr lang="en-US" sz="1800" kern="1200" dirty="0">
                <a:latin typeface="Calibri"/>
                <a:cs typeface="Calibri"/>
              </a:rPr>
              <a:t>Helena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urodziła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się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w 1898 r. w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niemieckiej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rodzinie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Erdów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.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Była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bratanicą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Marii Erd,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która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</a:t>
            </a:r>
            <a:r>
              <a:rPr lang="en-US" sz="1800" kern="1200" dirty="0" err="1">
                <a:latin typeface="Calibri"/>
                <a:cs typeface="Calibri"/>
              </a:rPr>
              <a:t>ją</a:t>
            </a:r>
            <a:r>
              <a:rPr lang="en-US" sz="1800" kern="1200" dirty="0">
                <a:latin typeface="Calibri"/>
                <a:cs typeface="Calibri"/>
              </a:rPr>
              <a:t> </a:t>
            </a:r>
            <a:r>
              <a:rPr lang="en-US" sz="1800" kern="1200" dirty="0" err="1">
                <a:latin typeface="Calibri"/>
                <a:cs typeface="Calibri"/>
              </a:rPr>
              <a:t>wychowywała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wraz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ze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swoim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mężem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Józefem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Koncewicz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. Po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ślubie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z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Józefem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Chimką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</a:t>
            </a:r>
            <a:r>
              <a:rPr lang="en-US" sz="1800" kern="1200" dirty="0" err="1">
                <a:latin typeface="Calibri"/>
                <a:cs typeface="Calibri"/>
              </a:rPr>
              <a:t>zajmowała</a:t>
            </a:r>
            <a:r>
              <a:rPr lang="en-US" sz="1800" kern="1200" dirty="0">
                <a:latin typeface="Calibri"/>
                <a:cs typeface="Calibri"/>
              </a:rPr>
              <a:t> </a:t>
            </a:r>
            <a:r>
              <a:rPr lang="en-US" sz="1800" kern="1200" dirty="0" err="1">
                <a:latin typeface="Calibri"/>
                <a:cs typeface="Calibri"/>
              </a:rPr>
              <a:t>się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domem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.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Zginęła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w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maju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1944 r.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Według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jednej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z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wersji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pociąg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z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uciekającymi</a:t>
            </a:r>
            <a:r>
              <a:rPr lang="en-US" sz="1800" kern="1200" dirty="0">
                <a:latin typeface="Calibri"/>
                <a:cs typeface="Calibri"/>
              </a:rPr>
              <a:t> </a:t>
            </a:r>
            <a:r>
              <a:rPr lang="en-US" sz="1800" kern="1200" dirty="0" err="1">
                <a:latin typeface="Calibri"/>
                <a:cs typeface="Calibri"/>
              </a:rPr>
              <a:t>Polakami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ruszył</a:t>
            </a:r>
            <a:r>
              <a:rPr lang="en-US" sz="1800" kern="1200" dirty="0">
                <a:latin typeface="Calibri"/>
                <a:cs typeface="Calibri"/>
              </a:rPr>
              <a:t> 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po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postoju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, Helena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próbowała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do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niego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wskoczyć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, co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się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nie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udało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i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wpadła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pod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koła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pociągu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. Z</a:t>
            </a:r>
            <a:r>
              <a:rPr lang="en-US" sz="1800" kern="1200" dirty="0">
                <a:latin typeface="Calibri"/>
                <a:cs typeface="Calibri"/>
              </a:rPr>
              <a:t> 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opowieści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wynika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, </a:t>
            </a:r>
            <a:r>
              <a:rPr lang="en-US" sz="1800" kern="1200" dirty="0" err="1">
                <a:latin typeface="Calibri"/>
                <a:cs typeface="Calibri"/>
              </a:rPr>
              <a:t>że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mogła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nie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wytrzymać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psychicznie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całej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sytuacji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(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musieli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opuścić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rodzinne</a:t>
            </a:r>
            <a:r>
              <a:rPr lang="en-US" sz="1800" kern="1200" dirty="0">
                <a:latin typeface="Calibri"/>
                <a:cs typeface="Calibri"/>
              </a:rPr>
              <a:t> 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strony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,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nie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wiedzieli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co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będzie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oraz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pamięć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i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troska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o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męża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Józefa,</a:t>
            </a:r>
            <a:r>
              <a:rPr lang="en-US" sz="1800" kern="1200" dirty="0">
                <a:latin typeface="Calibri"/>
                <a:cs typeface="Calibri"/>
              </a:rPr>
              <a:t> 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którego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Niemcy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wywieźli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do </a:t>
            </a:r>
            <a:r>
              <a:rPr lang="en-US" sz="1800" kern="1200" dirty="0">
                <a:latin typeface="Calibri"/>
                <a:cs typeface="Calibri"/>
              </a:rPr>
              <a:t>III </a:t>
            </a:r>
            <a:r>
              <a:rPr lang="en-US" sz="1800" kern="1200" dirty="0" err="1">
                <a:latin typeface="Calibri"/>
                <a:cs typeface="Calibri"/>
              </a:rPr>
              <a:t>Rzeszy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)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i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sama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się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rzuciła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.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Pochowana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na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jednym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z</a:t>
            </a:r>
            <a:r>
              <a:rPr lang="en-US" sz="1800" kern="1200" dirty="0">
                <a:latin typeface="Calibri"/>
                <a:cs typeface="Calibri"/>
              </a:rPr>
              <a:t> 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rzeszowskich</a:t>
            </a:r>
            <a:r>
              <a:rPr lang="en-US" sz="1800" b="0" i="0" u="none" strike="noStrike" kern="1200" baseline="0" dirty="0">
                <a:latin typeface="Calibri"/>
                <a:cs typeface="Calibri"/>
              </a:rPr>
              <a:t> </a:t>
            </a:r>
            <a:r>
              <a:rPr lang="en-US" sz="1800" b="0" i="0" u="none" strike="noStrike" kern="1200" baseline="0" dirty="0" err="1">
                <a:latin typeface="Calibri"/>
                <a:cs typeface="Calibri"/>
              </a:rPr>
              <a:t>cmentarzy</a:t>
            </a:r>
            <a:r>
              <a:rPr lang="en-US" sz="1800" dirty="0">
                <a:latin typeface="Calibri"/>
                <a:cs typeface="Calibri"/>
              </a:rPr>
              <a:t>. </a:t>
            </a:r>
            <a:endParaRPr lang="en-US" sz="1800" kern="1200">
              <a:latin typeface="Calibri"/>
              <a:cs typeface="Calibri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5EC1263-91AD-4CF8-16A7-79A7F263CD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1686467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60D8A2B8-E116-788F-3C13-992E199234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86150" y="834887"/>
            <a:ext cx="4567648" cy="516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67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462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e tekstowe 6">
            <a:extLst>
              <a:ext uri="{FF2B5EF4-FFF2-40B4-BE49-F238E27FC236}">
                <a16:creationId xmlns:a16="http://schemas.microsoft.com/office/drawing/2014/main" id="{DF8CC137-B871-49BC-C239-029587CA61B9}"/>
              </a:ext>
            </a:extLst>
          </p:cNvPr>
          <p:cNvSpPr txBox="1"/>
          <p:nvPr/>
        </p:nvSpPr>
        <p:spPr>
          <a:xfrm>
            <a:off x="761840" y="1868004"/>
            <a:ext cx="5543244" cy="42861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l-PL" b="1" dirty="0">
                <a:cs typeface="Calibri"/>
              </a:rPr>
              <a:t>Fotografia Józefa </a:t>
            </a:r>
            <a:r>
              <a:rPr lang="pl-PL" b="1" dirty="0" err="1">
                <a:cs typeface="Calibri"/>
              </a:rPr>
              <a:t>Chimki</a:t>
            </a:r>
            <a:endParaRPr lang="pl-PL" b="1" dirty="0" err="1">
              <a:ea typeface="Calibri"/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l-PL" b="0" i="0" u="none" strike="noStrike" baseline="0" dirty="0"/>
              <a:t>Nie wiadomo kiedy się urodził. Jak sam mówił, pochodził ze „</a:t>
            </a:r>
            <a:r>
              <a:rPr lang="pl-PL" dirty="0"/>
              <a:t>sprawiedliwych Ukraińców</a:t>
            </a:r>
            <a:r>
              <a:rPr lang="pl-PL" b="0" i="0" u="none" strike="noStrike" baseline="0" dirty="0"/>
              <a:t>”. Słowa te skierował do Marii Koncewicz, która była przeciwna </a:t>
            </a:r>
            <a:r>
              <a:rPr lang="pl-PL" dirty="0"/>
              <a:t>związku Heleny</a:t>
            </a:r>
            <a:r>
              <a:rPr lang="pl-PL" b="0" i="0" u="none" strike="noStrike" baseline="0" dirty="0"/>
              <a:t> z Józefem. Nie spodobała się jej również wizja, żeby „pod jedną pierzyną </a:t>
            </a:r>
            <a:r>
              <a:rPr lang="pl-PL" dirty="0"/>
              <a:t>były dwa</a:t>
            </a:r>
            <a:r>
              <a:rPr lang="pl-PL" b="0" i="0" u="none" strike="noStrike" baseline="0" dirty="0"/>
              <a:t> wyznania”, w związku z czym Józef zmienił wyznanie z greckokatolickiego na</a:t>
            </a:r>
            <a:r>
              <a:rPr lang="pl-PL" dirty="0"/>
              <a:t> </a:t>
            </a:r>
            <a:r>
              <a:rPr lang="pl-PL" b="0" i="0" u="none" strike="noStrike" baseline="0" dirty="0"/>
              <a:t>rzymskokatolickie. Z </a:t>
            </a:r>
            <a:r>
              <a:rPr lang="pl-PL" dirty="0"/>
              <a:t>zawodu był</a:t>
            </a:r>
            <a:r>
              <a:rPr lang="pl-PL" b="0" i="0" u="none" strike="noStrike" baseline="0" dirty="0"/>
              <a:t> stolarzem, posiadał dobre wykształcenie, znał</a:t>
            </a:r>
            <a:r>
              <a:rPr lang="pl-PL" dirty="0"/>
              <a:t> </a:t>
            </a:r>
            <a:r>
              <a:rPr lang="pl-PL" b="0" i="0" u="none" strike="noStrike" baseline="0" dirty="0"/>
              <a:t>3 języki (polski, ukraiński i niemiecki). W czasie wojny został wywieziony na roboty</a:t>
            </a:r>
            <a:r>
              <a:rPr lang="pl-PL" dirty="0"/>
              <a:t> </a:t>
            </a:r>
            <a:r>
              <a:rPr lang="pl-PL" b="0" i="0" u="none" strike="noStrike" baseline="0" dirty="0"/>
              <a:t>do Niemiec. Po wojnie powrócił do </a:t>
            </a:r>
            <a:r>
              <a:rPr lang="pl-PL" b="0" i="0" u="none" strike="noStrike" baseline="0" dirty="0" err="1"/>
              <a:t>Dobrotwora</a:t>
            </a:r>
            <a:r>
              <a:rPr lang="pl-PL" b="0" i="0" u="none" strike="noStrike" baseline="0" dirty="0"/>
              <a:t>, chciał przyjechać do rodziny w</a:t>
            </a:r>
            <a:r>
              <a:rPr lang="pl-PL" dirty="0"/>
              <a:t> </a:t>
            </a:r>
            <a:r>
              <a:rPr lang="pl-PL" b="0" i="0" u="none" strike="noStrike" baseline="0" dirty="0"/>
              <a:t>Błażowej,</a:t>
            </a:r>
            <a:r>
              <a:rPr lang="pl-PL" dirty="0"/>
              <a:t> </a:t>
            </a:r>
            <a:r>
              <a:rPr lang="pl-PL" b="0" i="0" u="none" strike="noStrike" baseline="0" dirty="0"/>
              <a:t>jednak nie dostał pozwolenia.</a:t>
            </a:r>
            <a:r>
              <a:rPr lang="pl-PL" dirty="0"/>
              <a:t> </a:t>
            </a:r>
            <a:r>
              <a:rPr lang="pl-PL" b="0" i="0" u="none" strike="noStrike" baseline="0" dirty="0"/>
              <a:t>Zmarł w 1953 r. w </a:t>
            </a:r>
            <a:r>
              <a:rPr lang="pl-PL" b="0" i="0" u="none" strike="noStrike" baseline="0" dirty="0" err="1"/>
              <a:t>Dobrotworze</a:t>
            </a:r>
            <a:endParaRPr lang="pl-PL" dirty="0" err="1">
              <a:cs typeface="Calibri"/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161ABEA-2335-25D7-0137-35A3FE18CB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71177" y="771753"/>
            <a:ext cx="2957301" cy="531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088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DAC5B6-20CE-447F-8BA1-F2274AC7A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1D22B31-BF8F-446B-9009-8A251FB17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094406 w 12192000"/>
              <a:gd name="connsiteY0" fmla="*/ 283966 h 6858000"/>
              <a:gd name="connsiteX1" fmla="*/ 3038833 w 12192000"/>
              <a:gd name="connsiteY1" fmla="*/ 309661 h 6858000"/>
              <a:gd name="connsiteX2" fmla="*/ 3348384 w 12192000"/>
              <a:gd name="connsiteY2" fmla="*/ 406000 h 6858000"/>
              <a:gd name="connsiteX3" fmla="*/ 2864309 w 12192000"/>
              <a:gd name="connsiteY3" fmla="*/ 355295 h 6858000"/>
              <a:gd name="connsiteX4" fmla="*/ 2856039 w 12192000"/>
              <a:gd name="connsiteY4" fmla="*/ 388058 h 6858000"/>
              <a:gd name="connsiteX5" fmla="*/ 3405794 w 12192000"/>
              <a:gd name="connsiteY5" fmla="*/ 512089 h 6858000"/>
              <a:gd name="connsiteX6" fmla="*/ 3356651 w 12192000"/>
              <a:gd name="connsiteY6" fmla="*/ 531204 h 6858000"/>
              <a:gd name="connsiteX7" fmla="*/ 3064552 w 12192000"/>
              <a:gd name="connsiteY7" fmla="*/ 483228 h 6858000"/>
              <a:gd name="connsiteX8" fmla="*/ 3005765 w 12192000"/>
              <a:gd name="connsiteY8" fmla="*/ 495708 h 6858000"/>
              <a:gd name="connsiteX9" fmla="*/ 3034700 w 12192000"/>
              <a:gd name="connsiteY9" fmla="*/ 553823 h 6858000"/>
              <a:gd name="connsiteX10" fmla="*/ 3161459 w 12192000"/>
              <a:gd name="connsiteY10" fmla="*/ 576445 h 6858000"/>
              <a:gd name="connsiteX11" fmla="*/ 3358949 w 12192000"/>
              <a:gd name="connsiteY11" fmla="*/ 712961 h 6858000"/>
              <a:gd name="connsiteX12" fmla="*/ 3059960 w 12192000"/>
              <a:gd name="connsiteY12" fmla="*/ 696576 h 6858000"/>
              <a:gd name="connsiteX13" fmla="*/ 3007143 w 12192000"/>
              <a:gd name="connsiteY13" fmla="*/ 729732 h 6858000"/>
              <a:gd name="connsiteX14" fmla="*/ 2986935 w 12192000"/>
              <a:gd name="connsiteY14" fmla="*/ 772635 h 6858000"/>
              <a:gd name="connsiteX15" fmla="*/ 2871197 w 12192000"/>
              <a:gd name="connsiteY15" fmla="*/ 808127 h 6858000"/>
              <a:gd name="connsiteX16" fmla="*/ 3053071 w 12192000"/>
              <a:gd name="connsiteY16" fmla="*/ 847913 h 6858000"/>
              <a:gd name="connsiteX17" fmla="*/ 2858796 w 12192000"/>
              <a:gd name="connsiteY17" fmla="*/ 847913 h 6858000"/>
              <a:gd name="connsiteX18" fmla="*/ 2635588 w 12192000"/>
              <a:gd name="connsiteY18" fmla="*/ 820611 h 6858000"/>
              <a:gd name="connsiteX19" fmla="*/ 2397683 w 12192000"/>
              <a:gd name="connsiteY19" fmla="*/ 829190 h 6858000"/>
              <a:gd name="connsiteX20" fmla="*/ 1921874 w 12192000"/>
              <a:gd name="connsiteY20" fmla="*/ 778877 h 6858000"/>
              <a:gd name="connsiteX21" fmla="*/ 1695450 w 12192000"/>
              <a:gd name="connsiteY21" fmla="*/ 782386 h 6858000"/>
              <a:gd name="connsiteX22" fmla="*/ 2954324 w 12192000"/>
              <a:gd name="connsiteY22" fmla="*/ 1120940 h 6858000"/>
              <a:gd name="connsiteX23" fmla="*/ 2890028 w 12192000"/>
              <a:gd name="connsiteY23" fmla="*/ 1195435 h 6858000"/>
              <a:gd name="connsiteX24" fmla="*/ 3153652 w 12192000"/>
              <a:gd name="connsiteY24" fmla="*/ 1276563 h 6858000"/>
              <a:gd name="connsiteX25" fmla="*/ 3218410 w 12192000"/>
              <a:gd name="connsiteY25" fmla="*/ 1356911 h 6858000"/>
              <a:gd name="connsiteX26" fmla="*/ 3137118 w 12192000"/>
              <a:gd name="connsiteY26" fmla="*/ 1349891 h 6858000"/>
              <a:gd name="connsiteX27" fmla="*/ 3067309 w 12192000"/>
              <a:gd name="connsiteY27" fmla="*/ 1365102 h 6858000"/>
              <a:gd name="connsiteX28" fmla="*/ 3096243 w 12192000"/>
              <a:gd name="connsiteY28" fmla="*/ 1467292 h 6858000"/>
              <a:gd name="connsiteX29" fmla="*/ 3468716 w 12192000"/>
              <a:gd name="connsiteY29" fmla="*/ 1599125 h 6858000"/>
              <a:gd name="connsiteX30" fmla="*/ 3502241 w 12192000"/>
              <a:gd name="connsiteY30" fmla="*/ 1642029 h 6858000"/>
              <a:gd name="connsiteX31" fmla="*/ 3457692 w 12192000"/>
              <a:gd name="connsiteY31" fmla="*/ 1672453 h 6858000"/>
              <a:gd name="connsiteX32" fmla="*/ 3337362 w 12192000"/>
              <a:gd name="connsiteY32" fmla="*/ 1688053 h 6858000"/>
              <a:gd name="connsiteX33" fmla="*/ 3505915 w 12192000"/>
              <a:gd name="connsiteY33" fmla="*/ 1834318 h 6858000"/>
              <a:gd name="connsiteX34" fmla="*/ 3567458 w 12192000"/>
              <a:gd name="connsiteY34" fmla="*/ 1874880 h 6858000"/>
              <a:gd name="connsiteX35" fmla="*/ 3672634 w 12192000"/>
              <a:gd name="connsiteY35" fmla="*/ 1937678 h 6858000"/>
              <a:gd name="connsiteX36" fmla="*/ 3674470 w 12192000"/>
              <a:gd name="connsiteY36" fmla="*/ 1956789 h 6858000"/>
              <a:gd name="connsiteX37" fmla="*/ 3531176 w 12192000"/>
              <a:gd name="connsiteY37" fmla="*/ 2024266 h 6858000"/>
              <a:gd name="connsiteX38" fmla="*/ 3272604 w 12192000"/>
              <a:gd name="connsiteY38" fmla="*/ 2005933 h 6858000"/>
              <a:gd name="connsiteX39" fmla="*/ 3654720 w 12192000"/>
              <a:gd name="connsiteY39" fmla="*/ 2106564 h 6858000"/>
              <a:gd name="connsiteX40" fmla="*/ 2417892 w 12192000"/>
              <a:gd name="connsiteY40" fmla="*/ 1866690 h 6858000"/>
              <a:gd name="connsiteX41" fmla="*/ 2496888 w 12192000"/>
              <a:gd name="connsiteY41" fmla="*/ 1929487 h 6858000"/>
              <a:gd name="connsiteX42" fmla="*/ 2929526 w 12192000"/>
              <a:gd name="connsiteY42" fmla="*/ 2094862 h 6858000"/>
              <a:gd name="connsiteX43" fmla="*/ 3052152 w 12192000"/>
              <a:gd name="connsiteY43" fmla="*/ 2198613 h 6858000"/>
              <a:gd name="connsiteX44" fmla="*/ 3180748 w 12192000"/>
              <a:gd name="connsiteY44" fmla="*/ 2255948 h 6858000"/>
              <a:gd name="connsiteX45" fmla="*/ 3361244 w 12192000"/>
              <a:gd name="connsiteY45" fmla="*/ 2254777 h 6858000"/>
              <a:gd name="connsiteX46" fmla="*/ 3489382 w 12192000"/>
              <a:gd name="connsiteY46" fmla="*/ 2342926 h 6858000"/>
              <a:gd name="connsiteX47" fmla="*/ 3355733 w 12192000"/>
              <a:gd name="connsiteY47" fmla="*/ 2361649 h 6858000"/>
              <a:gd name="connsiteX48" fmla="*/ 3199121 w 12192000"/>
              <a:gd name="connsiteY48" fmla="*/ 2347216 h 6858000"/>
              <a:gd name="connsiteX49" fmla="*/ 2861091 w 12192000"/>
              <a:gd name="connsiteY49" fmla="*/ 2351896 h 6858000"/>
              <a:gd name="connsiteX50" fmla="*/ 2667278 w 12192000"/>
              <a:gd name="connsiteY50" fmla="*/ 2369058 h 6858000"/>
              <a:gd name="connsiteX51" fmla="*/ 2221781 w 12192000"/>
              <a:gd name="connsiteY51" fmla="*/ 2339805 h 6858000"/>
              <a:gd name="connsiteX52" fmla="*/ 2247961 w 12192000"/>
              <a:gd name="connsiteY52" fmla="*/ 2414693 h 6858000"/>
              <a:gd name="connsiteX53" fmla="*/ 2231425 w 12192000"/>
              <a:gd name="connsiteY53" fmla="*/ 2479828 h 6858000"/>
              <a:gd name="connsiteX54" fmla="*/ 2224996 w 12192000"/>
              <a:gd name="connsiteY54" fmla="*/ 2621414 h 6858000"/>
              <a:gd name="connsiteX55" fmla="*/ 2229131 w 12192000"/>
              <a:gd name="connsiteY55" fmla="*/ 2644426 h 6858000"/>
              <a:gd name="connsiteX56" fmla="*/ 2129466 w 12192000"/>
              <a:gd name="connsiteY56" fmla="*/ 2659247 h 6858000"/>
              <a:gd name="connsiteX57" fmla="*/ 2723312 w 12192000"/>
              <a:gd name="connsiteY57" fmla="*/ 2953726 h 6858000"/>
              <a:gd name="connsiteX58" fmla="*/ 2326496 w 12192000"/>
              <a:gd name="connsiteY58" fmla="*/ 2878838 h 6858000"/>
              <a:gd name="connsiteX59" fmla="*/ 2272759 w 12192000"/>
              <a:gd name="connsiteY59" fmla="*/ 3002480 h 6858000"/>
              <a:gd name="connsiteX60" fmla="*/ 2459226 w 12192000"/>
              <a:gd name="connsiteY60" fmla="*/ 3112471 h 6858000"/>
              <a:gd name="connsiteX61" fmla="*/ 2528117 w 12192000"/>
              <a:gd name="connsiteY61" fmla="*/ 3330111 h 6858000"/>
              <a:gd name="connsiteX62" fmla="*/ 2494590 w 12192000"/>
              <a:gd name="connsiteY62" fmla="*/ 3529029 h 6858000"/>
              <a:gd name="connsiteX63" fmla="*/ 2414677 w 12192000"/>
              <a:gd name="connsiteY63" fmla="*/ 3592215 h 6858000"/>
              <a:gd name="connsiteX64" fmla="*/ 2298940 w 12192000"/>
              <a:gd name="connsiteY64" fmla="*/ 3705716 h 6858000"/>
              <a:gd name="connsiteX65" fmla="*/ 2227294 w 12192000"/>
              <a:gd name="connsiteY65" fmla="*/ 3775921 h 6858000"/>
              <a:gd name="connsiteX66" fmla="*/ 1978366 w 12192000"/>
              <a:gd name="connsiteY66" fmla="*/ 3748620 h 6858000"/>
              <a:gd name="connsiteX67" fmla="*/ 2310421 w 12192000"/>
              <a:gd name="connsiteY67" fmla="*/ 3926868 h 6858000"/>
              <a:gd name="connsiteX68" fmla="*/ 2041285 w 12192000"/>
              <a:gd name="connsiteY68" fmla="*/ 3904635 h 6858000"/>
              <a:gd name="connsiteX69" fmla="*/ 1953565 w 12192000"/>
              <a:gd name="connsiteY69" fmla="*/ 3917116 h 6858000"/>
              <a:gd name="connsiteX70" fmla="*/ 2003623 w 12192000"/>
              <a:gd name="connsiteY70" fmla="*/ 3974842 h 6858000"/>
              <a:gd name="connsiteX71" fmla="*/ 2201114 w 12192000"/>
              <a:gd name="connsiteY71" fmla="*/ 4072742 h 6858000"/>
              <a:gd name="connsiteX72" fmla="*/ 2608032 w 12192000"/>
              <a:gd name="connsiteY72" fmla="*/ 4337967 h 6858000"/>
              <a:gd name="connsiteX73" fmla="*/ 2213973 w 12192000"/>
              <a:gd name="connsiteY73" fmla="*/ 4216277 h 6858000"/>
              <a:gd name="connsiteX74" fmla="*/ 2629158 w 12192000"/>
              <a:gd name="connsiteY74" fmla="*/ 4488911 h 6858000"/>
              <a:gd name="connsiteX75" fmla="*/ 2721471 w 12192000"/>
              <a:gd name="connsiteY75" fmla="*/ 4579399 h 6858000"/>
              <a:gd name="connsiteX76" fmla="*/ 2907939 w 12192000"/>
              <a:gd name="connsiteY76" fmla="*/ 4804062 h 6858000"/>
              <a:gd name="connsiteX77" fmla="*/ 2898753 w 12192000"/>
              <a:gd name="connsiteY77" fmla="*/ 4829414 h 6858000"/>
              <a:gd name="connsiteX78" fmla="*/ 2683352 w 12192000"/>
              <a:gd name="connsiteY78" fmla="*/ 4793141 h 6858000"/>
              <a:gd name="connsiteX79" fmla="*/ 2962594 w 12192000"/>
              <a:gd name="connsiteY79" fmla="*/ 4981920 h 6858000"/>
              <a:gd name="connsiteX80" fmla="*/ 3251019 w 12192000"/>
              <a:gd name="connsiteY80" fmla="*/ 5127012 h 6858000"/>
              <a:gd name="connsiteX81" fmla="*/ 3046180 w 12192000"/>
              <a:gd name="connsiteY81" fmla="*/ 5104781 h 6858000"/>
              <a:gd name="connsiteX82" fmla="*/ 2764646 w 12192000"/>
              <a:gd name="connsiteY82" fmla="*/ 5021703 h 6858000"/>
              <a:gd name="connsiteX83" fmla="*/ 2666820 w 12192000"/>
              <a:gd name="connsiteY83" fmla="*/ 5052905 h 6858000"/>
              <a:gd name="connsiteX84" fmla="*/ 2933657 w 12192000"/>
              <a:gd name="connsiteY84" fmla="*/ 5190198 h 6858000"/>
              <a:gd name="connsiteX85" fmla="*/ 3086598 w 12192000"/>
              <a:gd name="connsiteY85" fmla="*/ 5253776 h 6858000"/>
              <a:gd name="connsiteX86" fmla="*/ 3147680 w 12192000"/>
              <a:gd name="connsiteY86" fmla="*/ 5302531 h 6858000"/>
              <a:gd name="connsiteX87" fmla="*/ 3322204 w 12192000"/>
              <a:gd name="connsiteY87" fmla="*/ 5476487 h 6858000"/>
              <a:gd name="connsiteX88" fmla="*/ 3834758 w 12192000"/>
              <a:gd name="connsiteY88" fmla="*/ 5666434 h 6858000"/>
              <a:gd name="connsiteX89" fmla="*/ 4314240 w 12192000"/>
              <a:gd name="connsiteY89" fmla="*/ 5902409 h 6858000"/>
              <a:gd name="connsiteX90" fmla="*/ 4688552 w 12192000"/>
              <a:gd name="connsiteY90" fmla="*/ 6049453 h 6858000"/>
              <a:gd name="connsiteX91" fmla="*/ 5634660 w 12192000"/>
              <a:gd name="connsiteY91" fmla="*/ 6238620 h 6858000"/>
              <a:gd name="connsiteX92" fmla="*/ 9222980 w 12192000"/>
              <a:gd name="connsiteY92" fmla="*/ 4955397 h 6858000"/>
              <a:gd name="connsiteX93" fmla="*/ 9268448 w 12192000"/>
              <a:gd name="connsiteY93" fmla="*/ 4917173 h 6858000"/>
              <a:gd name="connsiteX94" fmla="*/ 9442512 w 12192000"/>
              <a:gd name="connsiteY94" fmla="*/ 4773251 h 6858000"/>
              <a:gd name="connsiteX95" fmla="*/ 9590400 w 12192000"/>
              <a:gd name="connsiteY95" fmla="*/ 4643756 h 6858000"/>
              <a:gd name="connsiteX96" fmla="*/ 9513242 w 12192000"/>
              <a:gd name="connsiteY96" fmla="*/ 4600073 h 6858000"/>
              <a:gd name="connsiteX97" fmla="*/ 9617498 w 12192000"/>
              <a:gd name="connsiteY97" fmla="*/ 4476430 h 6858000"/>
              <a:gd name="connsiteX98" fmla="*/ 9949094 w 12192000"/>
              <a:gd name="connsiteY98" fmla="*/ 4095364 h 6858000"/>
              <a:gd name="connsiteX99" fmla="*/ 10094686 w 12192000"/>
              <a:gd name="connsiteY99" fmla="*/ 4011507 h 6858000"/>
              <a:gd name="connsiteX100" fmla="*/ 10271967 w 12192000"/>
              <a:gd name="connsiteY100" fmla="*/ 3800497 h 6858000"/>
              <a:gd name="connsiteX101" fmla="*/ 10297226 w 12192000"/>
              <a:gd name="connsiteY101" fmla="*/ 3751742 h 6858000"/>
              <a:gd name="connsiteX102" fmla="*/ 10260943 w 12192000"/>
              <a:gd name="connsiteY102" fmla="*/ 3689723 h 6858000"/>
              <a:gd name="connsiteX103" fmla="*/ 10233847 w 12192000"/>
              <a:gd name="connsiteY103" fmla="*/ 3627319 h 6858000"/>
              <a:gd name="connsiteX104" fmla="*/ 10269209 w 12192000"/>
              <a:gd name="connsiteY104" fmla="*/ 3608986 h 6858000"/>
              <a:gd name="connsiteX105" fmla="*/ 10496550 w 12192000"/>
              <a:gd name="connsiteY105" fmla="*/ 3577393 h 6858000"/>
              <a:gd name="connsiteX106" fmla="*/ 10364738 w 12192000"/>
              <a:gd name="connsiteY106" fmla="*/ 3458823 h 6858000"/>
              <a:gd name="connsiteX107" fmla="*/ 10132346 w 12192000"/>
              <a:gd name="connsiteY107" fmla="*/ 3282137 h 6858000"/>
              <a:gd name="connsiteX108" fmla="*/ 10026712 w 12192000"/>
              <a:gd name="connsiteY108" fmla="*/ 3156543 h 6858000"/>
              <a:gd name="connsiteX109" fmla="*/ 10014312 w 12192000"/>
              <a:gd name="connsiteY109" fmla="*/ 3044213 h 6858000"/>
              <a:gd name="connsiteX110" fmla="*/ 9806718 w 12192000"/>
              <a:gd name="connsiteY110" fmla="*/ 2977907 h 6858000"/>
              <a:gd name="connsiteX111" fmla="*/ 10001912 w 12192000"/>
              <a:gd name="connsiteY111" fmla="*/ 2740374 h 6858000"/>
              <a:gd name="connsiteX112" fmla="*/ 10021662 w 12192000"/>
              <a:gd name="connsiteY112" fmla="*/ 2691231 h 6858000"/>
              <a:gd name="connsiteX113" fmla="*/ 9904546 w 12192000"/>
              <a:gd name="connsiteY113" fmla="*/ 2515322 h 6858000"/>
              <a:gd name="connsiteX114" fmla="*/ 9885256 w 12192000"/>
              <a:gd name="connsiteY114" fmla="*/ 2487240 h 6858000"/>
              <a:gd name="connsiteX115" fmla="*/ 9842085 w 12192000"/>
              <a:gd name="connsiteY115" fmla="*/ 2431074 h 6858000"/>
              <a:gd name="connsiteX116" fmla="*/ 9718078 w 12192000"/>
              <a:gd name="connsiteY116" fmla="*/ 2417424 h 6858000"/>
              <a:gd name="connsiteX117" fmla="*/ 9782378 w 12192000"/>
              <a:gd name="connsiteY117" fmla="*/ 2377641 h 6858000"/>
              <a:gd name="connsiteX118" fmla="*/ 9907302 w 12192000"/>
              <a:gd name="connsiteY118" fmla="*/ 2243078 h 6858000"/>
              <a:gd name="connsiteX119" fmla="*/ 9824171 w 12192000"/>
              <a:gd name="connsiteY119" fmla="*/ 2114365 h 6858000"/>
              <a:gd name="connsiteX120" fmla="*/ 9818662 w 12192000"/>
              <a:gd name="connsiteY120" fmla="*/ 2043377 h 6858000"/>
              <a:gd name="connsiteX121" fmla="*/ 9958740 w 12192000"/>
              <a:gd name="connsiteY121" fmla="*/ 1952499 h 6858000"/>
              <a:gd name="connsiteX122" fmla="*/ 10064374 w 12192000"/>
              <a:gd name="connsiteY122" fmla="*/ 1916615 h 6858000"/>
              <a:gd name="connsiteX123" fmla="*/ 10113055 w 12192000"/>
              <a:gd name="connsiteY123" fmla="*/ 1865131 h 6858000"/>
              <a:gd name="connsiteX124" fmla="*/ 10055646 w 12192000"/>
              <a:gd name="connsiteY124" fmla="*/ 1822227 h 6858000"/>
              <a:gd name="connsiteX125" fmla="*/ 9800748 w 12192000"/>
              <a:gd name="connsiteY125" fmla="*/ 1720036 h 6858000"/>
              <a:gd name="connsiteX126" fmla="*/ 9938071 w 12192000"/>
              <a:gd name="connsiteY126" fmla="*/ 1634617 h 6858000"/>
              <a:gd name="connsiteX127" fmla="*/ 9220224 w 12192000"/>
              <a:gd name="connsiteY127" fmla="*/ 1231709 h 6858000"/>
              <a:gd name="connsiteX128" fmla="*/ 9133419 w 12192000"/>
              <a:gd name="connsiteY128" fmla="*/ 1170083 h 6858000"/>
              <a:gd name="connsiteX129" fmla="*/ 8672768 w 12192000"/>
              <a:gd name="connsiteY129" fmla="*/ 1020699 h 6858000"/>
              <a:gd name="connsiteX130" fmla="*/ 8198797 w 12192000"/>
              <a:gd name="connsiteY130" fmla="*/ 915000 h 6858000"/>
              <a:gd name="connsiteX131" fmla="*/ 8528095 w 12192000"/>
              <a:gd name="connsiteY131" fmla="*/ 691898 h 6858000"/>
              <a:gd name="connsiteX132" fmla="*/ 8025190 w 12192000"/>
              <a:gd name="connsiteY132" fmla="*/ 640021 h 6858000"/>
              <a:gd name="connsiteX133" fmla="*/ 7976047 w 12192000"/>
              <a:gd name="connsiteY133" fmla="*/ 641584 h 6858000"/>
              <a:gd name="connsiteX134" fmla="*/ 6988604 w 12192000"/>
              <a:gd name="connsiteY134" fmla="*/ 607260 h 6858000"/>
              <a:gd name="connsiteX135" fmla="*/ 5573116 w 12192000"/>
              <a:gd name="connsiteY135" fmla="*/ 493368 h 6858000"/>
              <a:gd name="connsiteX136" fmla="*/ 4401503 w 12192000"/>
              <a:gd name="connsiteY136" fmla="*/ 425112 h 6858000"/>
              <a:gd name="connsiteX137" fmla="*/ 3154109 w 12192000"/>
              <a:gd name="connsiteY137" fmla="*/ 292499 h 6858000"/>
              <a:gd name="connsiteX138" fmla="*/ 3094406 w 12192000"/>
              <a:gd name="connsiteY138" fmla="*/ 28396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3094406" y="283966"/>
                </a:moveTo>
                <a:cubicBezTo>
                  <a:pt x="3074312" y="283528"/>
                  <a:pt x="3054907" y="288795"/>
                  <a:pt x="3038833" y="309661"/>
                </a:cubicBezTo>
                <a:cubicBezTo>
                  <a:pt x="3124259" y="364657"/>
                  <a:pt x="3233105" y="343983"/>
                  <a:pt x="3348384" y="406000"/>
                </a:cubicBezTo>
                <a:cubicBezTo>
                  <a:pt x="3161001" y="386497"/>
                  <a:pt x="3012653" y="370896"/>
                  <a:pt x="2864309" y="355295"/>
                </a:cubicBezTo>
                <a:cubicBezTo>
                  <a:pt x="2861553" y="366216"/>
                  <a:pt x="2858796" y="377136"/>
                  <a:pt x="2856039" y="388058"/>
                </a:cubicBezTo>
                <a:cubicBezTo>
                  <a:pt x="3045722" y="411070"/>
                  <a:pt x="3221166" y="470356"/>
                  <a:pt x="3405794" y="512089"/>
                </a:cubicBezTo>
                <a:cubicBezTo>
                  <a:pt x="3388799" y="537835"/>
                  <a:pt x="3371808" y="532763"/>
                  <a:pt x="3356651" y="531204"/>
                </a:cubicBezTo>
                <a:cubicBezTo>
                  <a:pt x="3257907" y="521062"/>
                  <a:pt x="3159164" y="510922"/>
                  <a:pt x="3064552" y="483228"/>
                </a:cubicBezTo>
                <a:cubicBezTo>
                  <a:pt x="3043427" y="476987"/>
                  <a:pt x="3017704" y="476987"/>
                  <a:pt x="3005765" y="495708"/>
                </a:cubicBezTo>
                <a:cubicBezTo>
                  <a:pt x="2988771" y="522231"/>
                  <a:pt x="3013113" y="539393"/>
                  <a:pt x="3034700" y="553823"/>
                </a:cubicBezTo>
                <a:cubicBezTo>
                  <a:pt x="3072360" y="578787"/>
                  <a:pt x="3117827" y="571767"/>
                  <a:pt x="3161459" y="576445"/>
                </a:cubicBezTo>
                <a:cubicBezTo>
                  <a:pt x="3277655" y="588537"/>
                  <a:pt x="3333228" y="626370"/>
                  <a:pt x="3358949" y="712961"/>
                </a:cubicBezTo>
                <a:cubicBezTo>
                  <a:pt x="3256987" y="677857"/>
                  <a:pt x="3158703" y="721151"/>
                  <a:pt x="3059960" y="696576"/>
                </a:cubicBezTo>
                <a:cubicBezTo>
                  <a:pt x="3034240" y="690338"/>
                  <a:pt x="2993364" y="699698"/>
                  <a:pt x="3007143" y="729732"/>
                </a:cubicBezTo>
                <a:cubicBezTo>
                  <a:pt x="3020003" y="757814"/>
                  <a:pt x="3062716" y="778096"/>
                  <a:pt x="2986935" y="772635"/>
                </a:cubicBezTo>
                <a:cubicBezTo>
                  <a:pt x="2932740" y="768735"/>
                  <a:pt x="2826647" y="800329"/>
                  <a:pt x="2871197" y="808127"/>
                </a:cubicBezTo>
                <a:cubicBezTo>
                  <a:pt x="2927228" y="817881"/>
                  <a:pt x="2981883" y="831921"/>
                  <a:pt x="3053071" y="847913"/>
                </a:cubicBezTo>
                <a:cubicBezTo>
                  <a:pt x="2974533" y="874043"/>
                  <a:pt x="2918042" y="868584"/>
                  <a:pt x="2858796" y="847913"/>
                </a:cubicBezTo>
                <a:cubicBezTo>
                  <a:pt x="2787150" y="822949"/>
                  <a:pt x="2693916" y="792528"/>
                  <a:pt x="2635588" y="820611"/>
                </a:cubicBezTo>
                <a:cubicBezTo>
                  <a:pt x="2548326" y="862734"/>
                  <a:pt x="2475760" y="836211"/>
                  <a:pt x="2397683" y="829190"/>
                </a:cubicBezTo>
                <a:cubicBezTo>
                  <a:pt x="2238775" y="814759"/>
                  <a:pt x="2081241" y="790576"/>
                  <a:pt x="1921874" y="778877"/>
                </a:cubicBezTo>
                <a:cubicBezTo>
                  <a:pt x="1858036" y="774195"/>
                  <a:pt x="1789143" y="751964"/>
                  <a:pt x="1695450" y="782386"/>
                </a:cubicBezTo>
                <a:cubicBezTo>
                  <a:pt x="2119822" y="938012"/>
                  <a:pt x="2575423" y="928262"/>
                  <a:pt x="2954324" y="1120940"/>
                </a:cubicBezTo>
                <a:cubicBezTo>
                  <a:pt x="2938251" y="1139269"/>
                  <a:pt x="2856502" y="1191535"/>
                  <a:pt x="2890028" y="1195435"/>
                </a:cubicBezTo>
                <a:cubicBezTo>
                  <a:pt x="2984178" y="1206748"/>
                  <a:pt x="3067767" y="1244971"/>
                  <a:pt x="3153652" y="1276563"/>
                </a:cubicBezTo>
                <a:cubicBezTo>
                  <a:pt x="3190855" y="1290216"/>
                  <a:pt x="3235862" y="1308157"/>
                  <a:pt x="3218410" y="1356911"/>
                </a:cubicBezTo>
                <a:cubicBezTo>
                  <a:pt x="3186719" y="1370562"/>
                  <a:pt x="3163296" y="1351451"/>
                  <a:pt x="3137118" y="1349891"/>
                </a:cubicBezTo>
                <a:cubicBezTo>
                  <a:pt x="3110480" y="1348331"/>
                  <a:pt x="3050773" y="1358471"/>
                  <a:pt x="3067309" y="1365102"/>
                </a:cubicBezTo>
                <a:cubicBezTo>
                  <a:pt x="3142629" y="1395136"/>
                  <a:pt x="3007143" y="1467292"/>
                  <a:pt x="3096243" y="1467292"/>
                </a:cubicBezTo>
                <a:cubicBezTo>
                  <a:pt x="3245506" y="1467681"/>
                  <a:pt x="3324961" y="1595613"/>
                  <a:pt x="3468716" y="1599125"/>
                </a:cubicBezTo>
                <a:cubicBezTo>
                  <a:pt x="3491677" y="1599513"/>
                  <a:pt x="3502700" y="1622137"/>
                  <a:pt x="3502241" y="1642029"/>
                </a:cubicBezTo>
                <a:cubicBezTo>
                  <a:pt x="3502241" y="1665822"/>
                  <a:pt x="3481116" y="1670112"/>
                  <a:pt x="3457692" y="1672453"/>
                </a:cubicBezTo>
                <a:cubicBezTo>
                  <a:pt x="3421868" y="1675962"/>
                  <a:pt x="3384667" y="1642029"/>
                  <a:pt x="3337362" y="1688053"/>
                </a:cubicBezTo>
                <a:cubicBezTo>
                  <a:pt x="3422329" y="1714966"/>
                  <a:pt x="3507294" y="1741878"/>
                  <a:pt x="3505915" y="1834318"/>
                </a:cubicBezTo>
                <a:cubicBezTo>
                  <a:pt x="3505457" y="1859279"/>
                  <a:pt x="3540820" y="1868640"/>
                  <a:pt x="3567458" y="1874880"/>
                </a:cubicBezTo>
                <a:cubicBezTo>
                  <a:pt x="3611549" y="1885023"/>
                  <a:pt x="3648750" y="1902965"/>
                  <a:pt x="3672634" y="1937678"/>
                </a:cubicBezTo>
                <a:cubicBezTo>
                  <a:pt x="3672172" y="1944308"/>
                  <a:pt x="3671715" y="1951329"/>
                  <a:pt x="3674470" y="1956789"/>
                </a:cubicBezTo>
                <a:cubicBezTo>
                  <a:pt x="3666664" y="2040646"/>
                  <a:pt x="3602363" y="2038306"/>
                  <a:pt x="3531176" y="2024266"/>
                </a:cubicBezTo>
                <a:cubicBezTo>
                  <a:pt x="3446211" y="2007103"/>
                  <a:pt x="3362164" y="1975900"/>
                  <a:pt x="3272604" y="2005933"/>
                </a:cubicBezTo>
                <a:cubicBezTo>
                  <a:pt x="3398905" y="2046107"/>
                  <a:pt x="3536229" y="2049228"/>
                  <a:pt x="3654720" y="2106564"/>
                </a:cubicBezTo>
                <a:cubicBezTo>
                  <a:pt x="3221166" y="2117095"/>
                  <a:pt x="2838130" y="1936116"/>
                  <a:pt x="2417892" y="1866690"/>
                </a:cubicBezTo>
                <a:cubicBezTo>
                  <a:pt x="2432130" y="1913105"/>
                  <a:pt x="2466114" y="1922465"/>
                  <a:pt x="2496888" y="1929487"/>
                </a:cubicBezTo>
                <a:cubicBezTo>
                  <a:pt x="2652123" y="1964590"/>
                  <a:pt x="2788067" y="2034408"/>
                  <a:pt x="2929526" y="2094862"/>
                </a:cubicBezTo>
                <a:cubicBezTo>
                  <a:pt x="2987851" y="2119825"/>
                  <a:pt x="3030106" y="2144789"/>
                  <a:pt x="3052152" y="2198613"/>
                </a:cubicBezTo>
                <a:cubicBezTo>
                  <a:pt x="3071903" y="2247367"/>
                  <a:pt x="3110021" y="2269990"/>
                  <a:pt x="3180748" y="2255948"/>
                </a:cubicBezTo>
                <a:cubicBezTo>
                  <a:pt x="3238157" y="2244246"/>
                  <a:pt x="3301078" y="2250487"/>
                  <a:pt x="3361244" y="2254777"/>
                </a:cubicBezTo>
                <a:cubicBezTo>
                  <a:pt x="3430596" y="2259459"/>
                  <a:pt x="3508213" y="2314455"/>
                  <a:pt x="3489382" y="2342926"/>
                </a:cubicBezTo>
                <a:cubicBezTo>
                  <a:pt x="3457233" y="2391292"/>
                  <a:pt x="3403498" y="2367110"/>
                  <a:pt x="3355733" y="2361649"/>
                </a:cubicBezTo>
                <a:cubicBezTo>
                  <a:pt x="3301537" y="2355018"/>
                  <a:pt x="3200957" y="2341367"/>
                  <a:pt x="3199121" y="2347216"/>
                </a:cubicBezTo>
                <a:cubicBezTo>
                  <a:pt x="3163754" y="2468518"/>
                  <a:pt x="2914827" y="2362819"/>
                  <a:pt x="2861091" y="2351896"/>
                </a:cubicBezTo>
                <a:cubicBezTo>
                  <a:pt x="2794038" y="2338245"/>
                  <a:pt x="2731116" y="2363208"/>
                  <a:pt x="2667278" y="2369058"/>
                </a:cubicBezTo>
                <a:cubicBezTo>
                  <a:pt x="2610328" y="2374518"/>
                  <a:pt x="2288376" y="2391292"/>
                  <a:pt x="2221781" y="2339805"/>
                </a:cubicBezTo>
                <a:cubicBezTo>
                  <a:pt x="2212595" y="2379978"/>
                  <a:pt x="2231884" y="2396361"/>
                  <a:pt x="2247961" y="2414693"/>
                </a:cubicBezTo>
                <a:cubicBezTo>
                  <a:pt x="2270465" y="2440824"/>
                  <a:pt x="2274138" y="2459157"/>
                  <a:pt x="2231425" y="2479828"/>
                </a:cubicBezTo>
                <a:cubicBezTo>
                  <a:pt x="2109717" y="2539115"/>
                  <a:pt x="2111557" y="2541065"/>
                  <a:pt x="2224996" y="2621414"/>
                </a:cubicBezTo>
                <a:cubicBezTo>
                  <a:pt x="2230509" y="2624923"/>
                  <a:pt x="2228211" y="2636624"/>
                  <a:pt x="2229131" y="2644426"/>
                </a:cubicBezTo>
                <a:cubicBezTo>
                  <a:pt x="2199276" y="2656906"/>
                  <a:pt x="2164373" y="2625703"/>
                  <a:pt x="2129466" y="2659247"/>
                </a:cubicBezTo>
                <a:cubicBezTo>
                  <a:pt x="2281487" y="2806680"/>
                  <a:pt x="2513421" y="2842953"/>
                  <a:pt x="2723312" y="2953726"/>
                </a:cubicBezTo>
                <a:cubicBezTo>
                  <a:pt x="2553377" y="2990389"/>
                  <a:pt x="2451419" y="2862456"/>
                  <a:pt x="2326496" y="2878838"/>
                </a:cubicBezTo>
                <a:cubicBezTo>
                  <a:pt x="2264036" y="2919012"/>
                  <a:pt x="2449582" y="2983367"/>
                  <a:pt x="2272759" y="3002480"/>
                </a:cubicBezTo>
                <a:cubicBezTo>
                  <a:pt x="2349461" y="3037583"/>
                  <a:pt x="2406411" y="3071905"/>
                  <a:pt x="2459226" y="3112471"/>
                </a:cubicBezTo>
                <a:cubicBezTo>
                  <a:pt x="2553377" y="3185016"/>
                  <a:pt x="2571749" y="3232602"/>
                  <a:pt x="2528117" y="3330111"/>
                </a:cubicBezTo>
                <a:cubicBezTo>
                  <a:pt x="2499642" y="3394076"/>
                  <a:pt x="2457848" y="3452973"/>
                  <a:pt x="2494590" y="3529029"/>
                </a:cubicBezTo>
                <a:cubicBezTo>
                  <a:pt x="2520308" y="3581294"/>
                  <a:pt x="2510206" y="3615617"/>
                  <a:pt x="2414677" y="3592215"/>
                </a:cubicBezTo>
                <a:cubicBezTo>
                  <a:pt x="2311799" y="3567251"/>
                  <a:pt x="2273221" y="3614057"/>
                  <a:pt x="2298940" y="3705716"/>
                </a:cubicBezTo>
                <a:cubicBezTo>
                  <a:pt x="2315473" y="3764612"/>
                  <a:pt x="2298020" y="3782553"/>
                  <a:pt x="2227294" y="3775921"/>
                </a:cubicBezTo>
                <a:cubicBezTo>
                  <a:pt x="2149215" y="3768512"/>
                  <a:pt x="2074811" y="3729898"/>
                  <a:pt x="1978366" y="3748620"/>
                </a:cubicBezTo>
                <a:cubicBezTo>
                  <a:pt x="2055522" y="3855492"/>
                  <a:pt x="2220403" y="3825068"/>
                  <a:pt x="2310421" y="3926868"/>
                </a:cubicBezTo>
                <a:cubicBezTo>
                  <a:pt x="2202950" y="3927259"/>
                  <a:pt x="2120739" y="3926868"/>
                  <a:pt x="2041285" y="3904635"/>
                </a:cubicBezTo>
                <a:cubicBezTo>
                  <a:pt x="2008216" y="3895664"/>
                  <a:pt x="1971934" y="3886305"/>
                  <a:pt x="1953565" y="3917116"/>
                </a:cubicBezTo>
                <a:cubicBezTo>
                  <a:pt x="1931978" y="3954170"/>
                  <a:pt x="1976527" y="3968211"/>
                  <a:pt x="2003623" y="3974842"/>
                </a:cubicBezTo>
                <a:cubicBezTo>
                  <a:pt x="2079866" y="3993563"/>
                  <a:pt x="2138192" y="4038028"/>
                  <a:pt x="2201114" y="4072742"/>
                </a:cubicBezTo>
                <a:cubicBezTo>
                  <a:pt x="2339356" y="4148800"/>
                  <a:pt x="2490917" y="4212375"/>
                  <a:pt x="2608032" y="4337967"/>
                </a:cubicBezTo>
                <a:cubicBezTo>
                  <a:pt x="2460606" y="4305983"/>
                  <a:pt x="2350838" y="4231487"/>
                  <a:pt x="2213973" y="4216277"/>
                </a:cubicBezTo>
                <a:cubicBezTo>
                  <a:pt x="2332467" y="4330557"/>
                  <a:pt x="2484945" y="4405834"/>
                  <a:pt x="2629158" y="4488911"/>
                </a:cubicBezTo>
                <a:cubicBezTo>
                  <a:pt x="2670494" y="4512315"/>
                  <a:pt x="2712289" y="4528306"/>
                  <a:pt x="2721471" y="4579399"/>
                </a:cubicBezTo>
                <a:cubicBezTo>
                  <a:pt x="2739385" y="4678470"/>
                  <a:pt x="2793121" y="4760378"/>
                  <a:pt x="2907939" y="4804062"/>
                </a:cubicBezTo>
                <a:cubicBezTo>
                  <a:pt x="2908859" y="4804452"/>
                  <a:pt x="2902428" y="4819274"/>
                  <a:pt x="2898753" y="4829414"/>
                </a:cubicBezTo>
                <a:cubicBezTo>
                  <a:pt x="2828485" y="4832536"/>
                  <a:pt x="2772912" y="4774028"/>
                  <a:pt x="2683352" y="4793141"/>
                </a:cubicBezTo>
                <a:cubicBezTo>
                  <a:pt x="2769239" y="4872708"/>
                  <a:pt x="2840885" y="4944087"/>
                  <a:pt x="2962594" y="4981920"/>
                </a:cubicBezTo>
                <a:cubicBezTo>
                  <a:pt x="3059960" y="5011952"/>
                  <a:pt x="3180289" y="5029503"/>
                  <a:pt x="3251019" y="5127012"/>
                </a:cubicBezTo>
                <a:cubicBezTo>
                  <a:pt x="3168808" y="5146126"/>
                  <a:pt x="3107723" y="5121944"/>
                  <a:pt x="3046180" y="5104781"/>
                </a:cubicBezTo>
                <a:cubicBezTo>
                  <a:pt x="2952030" y="5078258"/>
                  <a:pt x="2858796" y="5048226"/>
                  <a:pt x="2764646" y="5021703"/>
                </a:cubicBezTo>
                <a:cubicBezTo>
                  <a:pt x="2728821" y="5011563"/>
                  <a:pt x="2689782" y="5004540"/>
                  <a:pt x="2666820" y="5052905"/>
                </a:cubicBezTo>
                <a:cubicBezTo>
                  <a:pt x="2786691" y="5063047"/>
                  <a:pt x="2858337" y="5128575"/>
                  <a:pt x="2933657" y="5190198"/>
                </a:cubicBezTo>
                <a:cubicBezTo>
                  <a:pt x="2975911" y="5224912"/>
                  <a:pt x="3010358" y="5271328"/>
                  <a:pt x="3086598" y="5253776"/>
                </a:cubicBezTo>
                <a:cubicBezTo>
                  <a:pt x="3126554" y="5244415"/>
                  <a:pt x="3151814" y="5270547"/>
                  <a:pt x="3147680" y="5302531"/>
                </a:cubicBezTo>
                <a:cubicBezTo>
                  <a:pt x="3132525" y="5415251"/>
                  <a:pt x="3225759" y="5454645"/>
                  <a:pt x="3322204" y="5476487"/>
                </a:cubicBezTo>
                <a:cubicBezTo>
                  <a:pt x="3504998" y="5517440"/>
                  <a:pt x="3657018" y="5613779"/>
                  <a:pt x="3834758" y="5666434"/>
                </a:cubicBezTo>
                <a:cubicBezTo>
                  <a:pt x="4007445" y="5717529"/>
                  <a:pt x="4141095" y="5838830"/>
                  <a:pt x="4314240" y="5902409"/>
                </a:cubicBezTo>
                <a:cubicBezTo>
                  <a:pt x="4439624" y="5948433"/>
                  <a:pt x="4559494" y="6007718"/>
                  <a:pt x="4688552" y="6049453"/>
                </a:cubicBezTo>
                <a:cubicBezTo>
                  <a:pt x="4993968" y="6148131"/>
                  <a:pt x="5305360" y="6227308"/>
                  <a:pt x="5634660" y="6238620"/>
                </a:cubicBezTo>
                <a:cubicBezTo>
                  <a:pt x="5906549" y="6247590"/>
                  <a:pt x="8264931" y="6239010"/>
                  <a:pt x="9222980" y="4955397"/>
                </a:cubicBezTo>
                <a:cubicBezTo>
                  <a:pt x="9241350" y="4949155"/>
                  <a:pt x="9262017" y="4932775"/>
                  <a:pt x="9268448" y="4917173"/>
                </a:cubicBezTo>
                <a:cubicBezTo>
                  <a:pt x="9299220" y="4844235"/>
                  <a:pt x="9374540" y="4812644"/>
                  <a:pt x="9442512" y="4773251"/>
                </a:cubicBezTo>
                <a:cubicBezTo>
                  <a:pt x="9502220" y="4738536"/>
                  <a:pt x="9565600" y="4702263"/>
                  <a:pt x="9590400" y="4643756"/>
                </a:cubicBezTo>
                <a:cubicBezTo>
                  <a:pt x="9623008" y="4565749"/>
                  <a:pt x="9530236" y="4629716"/>
                  <a:pt x="9513242" y="4600073"/>
                </a:cubicBezTo>
                <a:cubicBezTo>
                  <a:pt x="9548605" y="4559509"/>
                  <a:pt x="9603261" y="4522454"/>
                  <a:pt x="9617498" y="4476430"/>
                </a:cubicBezTo>
                <a:cubicBezTo>
                  <a:pt x="9669394" y="4310276"/>
                  <a:pt x="9781460" y="4189364"/>
                  <a:pt x="9949094" y="4095364"/>
                </a:cubicBezTo>
                <a:cubicBezTo>
                  <a:pt x="9997318" y="4068452"/>
                  <a:pt x="10029007" y="4019306"/>
                  <a:pt x="10094686" y="4011507"/>
                </a:cubicBezTo>
                <a:cubicBezTo>
                  <a:pt x="10240735" y="3994345"/>
                  <a:pt x="10194808" y="3860171"/>
                  <a:pt x="10271967" y="3800497"/>
                </a:cubicBezTo>
                <a:cubicBezTo>
                  <a:pt x="10286662" y="3789184"/>
                  <a:pt x="10299980" y="3766953"/>
                  <a:pt x="10297226" y="3751742"/>
                </a:cubicBezTo>
                <a:cubicBezTo>
                  <a:pt x="10293091" y="3729898"/>
                  <a:pt x="10275639" y="3709227"/>
                  <a:pt x="10260943" y="3689723"/>
                </a:cubicBezTo>
                <a:cubicBezTo>
                  <a:pt x="10245786" y="3670222"/>
                  <a:pt x="10222825" y="3653061"/>
                  <a:pt x="10233847" y="3627319"/>
                </a:cubicBezTo>
                <a:cubicBezTo>
                  <a:pt x="10238437" y="3616788"/>
                  <a:pt x="10235225" y="3580125"/>
                  <a:pt x="10269209" y="3608986"/>
                </a:cubicBezTo>
                <a:cubicBezTo>
                  <a:pt x="10362443" y="3688165"/>
                  <a:pt x="10416637" y="3613279"/>
                  <a:pt x="10496550" y="3577393"/>
                </a:cubicBezTo>
                <a:cubicBezTo>
                  <a:pt x="10432253" y="3540340"/>
                  <a:pt x="10374383" y="3514208"/>
                  <a:pt x="10364738" y="3458823"/>
                </a:cubicBezTo>
                <a:cubicBezTo>
                  <a:pt x="10344991" y="3344542"/>
                  <a:pt x="10260485" y="3292277"/>
                  <a:pt x="10132346" y="3282137"/>
                </a:cubicBezTo>
                <a:cubicBezTo>
                  <a:pt x="10179650" y="3171757"/>
                  <a:pt x="10179650" y="3171757"/>
                  <a:pt x="10026712" y="3156543"/>
                </a:cubicBezTo>
                <a:cubicBezTo>
                  <a:pt x="10085499" y="3086337"/>
                  <a:pt x="10085499" y="3068396"/>
                  <a:pt x="10014312" y="3044213"/>
                </a:cubicBezTo>
                <a:cubicBezTo>
                  <a:pt x="9945880" y="3021201"/>
                  <a:pt x="9870100" y="3013401"/>
                  <a:pt x="9806718" y="2977907"/>
                </a:cubicBezTo>
                <a:cubicBezTo>
                  <a:pt x="9865047" y="2888199"/>
                  <a:pt x="9881580" y="2784060"/>
                  <a:pt x="10001912" y="2740374"/>
                </a:cubicBezTo>
                <a:cubicBezTo>
                  <a:pt x="10020741" y="2733743"/>
                  <a:pt x="10033600" y="2706830"/>
                  <a:pt x="10021662" y="2691231"/>
                </a:cubicBezTo>
                <a:cubicBezTo>
                  <a:pt x="9978030" y="2634675"/>
                  <a:pt x="10040492" y="2527414"/>
                  <a:pt x="9904546" y="2515322"/>
                </a:cubicBezTo>
                <a:cubicBezTo>
                  <a:pt x="9887552" y="2514152"/>
                  <a:pt x="9871936" y="2502450"/>
                  <a:pt x="9885256" y="2487240"/>
                </a:cubicBezTo>
                <a:cubicBezTo>
                  <a:pt x="9931184" y="2434196"/>
                  <a:pt x="9875611" y="2437706"/>
                  <a:pt x="9842085" y="2431074"/>
                </a:cubicBezTo>
                <a:cubicBezTo>
                  <a:pt x="9801668" y="2422884"/>
                  <a:pt x="9755740" y="2446287"/>
                  <a:pt x="9718078" y="2417424"/>
                </a:cubicBezTo>
                <a:cubicBezTo>
                  <a:pt x="9726806" y="2386999"/>
                  <a:pt x="9759413" y="2387390"/>
                  <a:pt x="9782378" y="2377641"/>
                </a:cubicBezTo>
                <a:cubicBezTo>
                  <a:pt x="9849430" y="2349558"/>
                  <a:pt x="9904086" y="2316013"/>
                  <a:pt x="9907302" y="2243078"/>
                </a:cubicBezTo>
                <a:cubicBezTo>
                  <a:pt x="9909596" y="2184182"/>
                  <a:pt x="9916946" y="2132305"/>
                  <a:pt x="9824171" y="2114365"/>
                </a:cubicBezTo>
                <a:cubicBezTo>
                  <a:pt x="9785593" y="2106953"/>
                  <a:pt x="9796616" y="2064440"/>
                  <a:pt x="9818662" y="2043377"/>
                </a:cubicBezTo>
                <a:cubicBezTo>
                  <a:pt x="9858160" y="2005933"/>
                  <a:pt x="9890766" y="1956008"/>
                  <a:pt x="9958740" y="1952499"/>
                </a:cubicBezTo>
                <a:cubicBezTo>
                  <a:pt x="10000075" y="1950158"/>
                  <a:pt x="10031764" y="1934556"/>
                  <a:pt x="10064374" y="1916615"/>
                </a:cubicBezTo>
                <a:cubicBezTo>
                  <a:pt x="10087795" y="1903743"/>
                  <a:pt x="10115810" y="1892823"/>
                  <a:pt x="10113055" y="1865131"/>
                </a:cubicBezTo>
                <a:cubicBezTo>
                  <a:pt x="10110302" y="1838607"/>
                  <a:pt x="10083203" y="1827686"/>
                  <a:pt x="10055646" y="1822227"/>
                </a:cubicBezTo>
                <a:cubicBezTo>
                  <a:pt x="9963792" y="1804675"/>
                  <a:pt x="9877448" y="1778933"/>
                  <a:pt x="9800748" y="1720036"/>
                </a:cubicBezTo>
                <a:cubicBezTo>
                  <a:pt x="9851726" y="1688834"/>
                  <a:pt x="9900410" y="1666211"/>
                  <a:pt x="9938071" y="1634617"/>
                </a:cubicBezTo>
                <a:cubicBezTo>
                  <a:pt x="10029007" y="1558172"/>
                  <a:pt x="9258802" y="1317517"/>
                  <a:pt x="9220224" y="1231709"/>
                </a:cubicBezTo>
                <a:cubicBezTo>
                  <a:pt x="9208284" y="1205187"/>
                  <a:pt x="9167410" y="1177883"/>
                  <a:pt x="9133419" y="1170083"/>
                </a:cubicBezTo>
                <a:cubicBezTo>
                  <a:pt x="8974052" y="1133420"/>
                  <a:pt x="8835810" y="1051123"/>
                  <a:pt x="8672768" y="1020699"/>
                </a:cubicBezTo>
                <a:cubicBezTo>
                  <a:pt x="8518912" y="991837"/>
                  <a:pt x="8367350" y="953222"/>
                  <a:pt x="8198797" y="915000"/>
                </a:cubicBezTo>
                <a:cubicBezTo>
                  <a:pt x="8302134" y="819048"/>
                  <a:pt x="8485382" y="830361"/>
                  <a:pt x="8528095" y="691898"/>
                </a:cubicBezTo>
                <a:cubicBezTo>
                  <a:pt x="8361379" y="656013"/>
                  <a:pt x="8185937" y="696968"/>
                  <a:pt x="8025190" y="640021"/>
                </a:cubicBezTo>
                <a:cubicBezTo>
                  <a:pt x="8011411" y="634954"/>
                  <a:pt x="7992579" y="640021"/>
                  <a:pt x="7976047" y="641584"/>
                </a:cubicBezTo>
                <a:cubicBezTo>
                  <a:pt x="7644909" y="672005"/>
                  <a:pt x="7315149" y="645484"/>
                  <a:pt x="6988604" y="607260"/>
                </a:cubicBezTo>
                <a:cubicBezTo>
                  <a:pt x="6518305" y="552656"/>
                  <a:pt x="6046170" y="517941"/>
                  <a:pt x="5573116" y="493368"/>
                </a:cubicBezTo>
                <a:cubicBezTo>
                  <a:pt x="5182272" y="473086"/>
                  <a:pt x="4790511" y="464116"/>
                  <a:pt x="4401503" y="425112"/>
                </a:cubicBezTo>
                <a:cubicBezTo>
                  <a:pt x="3985401" y="383379"/>
                  <a:pt x="3569756" y="336184"/>
                  <a:pt x="3154109" y="292499"/>
                </a:cubicBezTo>
                <a:cubicBezTo>
                  <a:pt x="3135280" y="290549"/>
                  <a:pt x="3114499" y="284406"/>
                  <a:pt x="3094406" y="28396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9BFAAF8-AA11-C8C5-34D4-D97D99E243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34223" y="361227"/>
            <a:ext cx="4576335" cy="649469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92F10569-0257-8F4A-8238-00059072D05C}"/>
              </a:ext>
            </a:extLst>
          </p:cNvPr>
          <p:cNvSpPr txBox="1"/>
          <p:nvPr/>
        </p:nvSpPr>
        <p:spPr>
          <a:xfrm>
            <a:off x="1280159" y="1741334"/>
            <a:ext cx="4484536" cy="20313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pl-PL" dirty="0">
                <a:latin typeface="Calibri"/>
                <a:cs typeface="Calibri"/>
              </a:rPr>
              <a:t>Obok</a:t>
            </a:r>
            <a:r>
              <a:rPr lang="pl-PL" sz="1800" b="0" i="0" u="none" strike="noStrike" baseline="0" dirty="0">
                <a:latin typeface="Calibri"/>
                <a:cs typeface="Calibri"/>
              </a:rPr>
              <a:t> na ilustracji </a:t>
            </a:r>
            <a:r>
              <a:rPr lang="pl-PL" sz="1800" b="1" i="0" u="none" strike="noStrike" baseline="0" dirty="0">
                <a:latin typeface="Calibri"/>
                <a:cs typeface="Calibri"/>
              </a:rPr>
              <a:t>Józef Koncewicz</a:t>
            </a:r>
            <a:r>
              <a:rPr lang="pl-PL" b="1" dirty="0">
                <a:latin typeface="Calibri"/>
                <a:cs typeface="Calibri"/>
              </a:rPr>
              <a:t>,</a:t>
            </a:r>
            <a:r>
              <a:rPr lang="pl-PL" dirty="0">
                <a:latin typeface="Calibri"/>
                <a:cs typeface="Calibri"/>
              </a:rPr>
              <a:t> dziadek Władysława </a:t>
            </a:r>
            <a:r>
              <a:rPr lang="pl-PL" dirty="0" err="1">
                <a:latin typeface="Calibri"/>
                <a:cs typeface="Calibri"/>
              </a:rPr>
              <a:t>Chimki</a:t>
            </a:r>
            <a:r>
              <a:rPr lang="pl-PL" b="1" dirty="0">
                <a:latin typeface="Calibri"/>
                <a:cs typeface="Calibri"/>
              </a:rPr>
              <a:t> </a:t>
            </a:r>
            <a:r>
              <a:rPr lang="pl-PL" sz="1800" b="0" i="0" u="none" strike="noStrike" baseline="0" dirty="0">
                <a:latin typeface="Calibri"/>
                <a:cs typeface="Calibri"/>
              </a:rPr>
              <a:t>(daty urodzenia i śmierci nieznane, wiadomo że żył 72 lata).</a:t>
            </a:r>
            <a:r>
              <a:rPr lang="pl-PL" dirty="0">
                <a:latin typeface="Calibri"/>
                <a:cs typeface="Calibri"/>
              </a:rPr>
              <a:t>  </a:t>
            </a:r>
            <a:r>
              <a:rPr lang="pl-PL" sz="1800" b="0" i="0" u="none" strike="noStrike" baseline="0" dirty="0">
                <a:latin typeface="Calibri"/>
                <a:cs typeface="Calibri"/>
              </a:rPr>
              <a:t>Jak wiadomo ze wspomnień pradziadka był leśnikiem, zajmował </a:t>
            </a:r>
            <a:r>
              <a:rPr lang="pl-PL" dirty="0">
                <a:latin typeface="Calibri"/>
                <a:cs typeface="Calibri"/>
              </a:rPr>
              <a:t>stanowisko sołtysa</a:t>
            </a:r>
            <a:r>
              <a:rPr lang="pl-PL" sz="1800" b="0" i="0" u="none" strike="noStrike" baseline="0" dirty="0">
                <a:latin typeface="Calibri"/>
                <a:cs typeface="Calibri"/>
              </a:rPr>
              <a:t> w </a:t>
            </a:r>
            <a:r>
              <a:rPr lang="pl-PL" sz="1800" b="0" i="0" u="none" strike="noStrike" baseline="0" dirty="0" err="1">
                <a:latin typeface="Calibri"/>
                <a:cs typeface="Calibri"/>
              </a:rPr>
              <a:t>Dobrotworze</a:t>
            </a:r>
            <a:r>
              <a:rPr lang="pl-PL" sz="1800" b="0" i="0" u="none" strike="noStrike" baseline="0" dirty="0">
                <a:latin typeface="Calibri"/>
                <a:cs typeface="Calibri"/>
              </a:rPr>
              <a:t>. Pochowany na </a:t>
            </a:r>
            <a:r>
              <a:rPr lang="pl-PL" sz="1800" b="0" i="0" u="none" strike="noStrike" baseline="0" dirty="0" err="1">
                <a:latin typeface="Calibri"/>
                <a:cs typeface="Calibri"/>
              </a:rPr>
              <a:t>dobrotworskim</a:t>
            </a:r>
            <a:r>
              <a:rPr lang="pl-PL" sz="1800" b="0" i="0" u="none" strike="noStrike" baseline="0" dirty="0">
                <a:latin typeface="Calibri"/>
                <a:cs typeface="Calibri"/>
              </a:rPr>
              <a:t> cmentarzu.</a:t>
            </a:r>
            <a:r>
              <a:rPr lang="pl-PL" dirty="0">
                <a:latin typeface="Calibri"/>
                <a:cs typeface="Calibri"/>
              </a:rPr>
              <a:t> </a:t>
            </a:r>
            <a:endParaRPr lang="pl-PL" sz="1800" b="0" i="0" u="none" strike="noStrike" baseline="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043174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1290</Words>
  <Application>Microsoft Office PowerPoint</Application>
  <PresentationFormat>Panoramiczny</PresentationFormat>
  <Paragraphs>46</Paragraphs>
  <Slides>18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Motyw pakietu Office</vt:lpstr>
      <vt:lpstr>Znad Bugu...</vt:lpstr>
      <vt:lpstr>Prezentacja programu PowerPoint</vt:lpstr>
      <vt:lpstr>DOBROTWÓR</vt:lpstr>
      <vt:lpstr>Prezentacja programu PowerPoint</vt:lpstr>
      <vt:lpstr>Obiekty w miejscowości</vt:lpstr>
      <vt:lpstr>Prezentacja programu PowerPoint</vt:lpstr>
      <vt:lpstr>Fotografia Heleny-Erd  Helena urodziła się w 1898 r. w niemieckiej rodzinie Erdów. Była bratanicą Marii Erd, która ją wychowywała wraz ze swoim mężem Józefem Koncewicz. Po ślubie z Józefem Chimką zajmowała się domem. Zginęła w maju 1944 r. Według jednej z wersji pociąg z uciekającymi Polakami ruszył po postoju, Helena próbowała do niego wskoczyć, co się nie udało i wpadła pod koła pociągu. Z opowieści wynika, że mogła nie wytrzymać psychicznie całej sytuacji (musieli opuścić rodzinne strony, nie wiedzieli co będzie oraz pamięć i troska o męża Józefa, którego Niemcy wywieźli do III Rzeszy) i sama się rzuciła. Pochowana na jednym z rzeszowskich cmentarzy. 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Przyjazd do Błażowej</vt:lpstr>
      <vt:lpstr>Prezentacja programu PowerPoint</vt:lpstr>
      <vt:lpstr>Prezentacja programu PowerPoint</vt:lpstr>
      <vt:lpstr>Bartłomiej Bednarz ich prawnuk, autor pracy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marzena brudz</dc:creator>
  <cp:lastModifiedBy>Mirella Rusek</cp:lastModifiedBy>
  <cp:revision>681</cp:revision>
  <dcterms:created xsi:type="dcterms:W3CDTF">2024-02-02T15:39:15Z</dcterms:created>
  <dcterms:modified xsi:type="dcterms:W3CDTF">2024-03-19T13:31:52Z</dcterms:modified>
</cp:coreProperties>
</file>