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2" r:id="rId3"/>
    <p:sldId id="261" r:id="rId4"/>
    <p:sldId id="283" r:id="rId5"/>
    <p:sldId id="281" r:id="rId6"/>
    <p:sldId id="257" r:id="rId7"/>
    <p:sldId id="275" r:id="rId8"/>
    <p:sldId id="268" r:id="rId9"/>
    <p:sldId id="285" r:id="rId10"/>
    <p:sldId id="284" r:id="rId11"/>
    <p:sldId id="289" r:id="rId12"/>
    <p:sldId id="290" r:id="rId13"/>
    <p:sldId id="286" r:id="rId14"/>
    <p:sldId id="287" r:id="rId15"/>
    <p:sldId id="269" r:id="rId16"/>
    <p:sldId id="278" r:id="rId17"/>
    <p:sldId id="270" r:id="rId18"/>
    <p:sldId id="294" r:id="rId19"/>
    <p:sldId id="276" r:id="rId20"/>
    <p:sldId id="300" r:id="rId21"/>
    <p:sldId id="272" r:id="rId22"/>
    <p:sldId id="279" r:id="rId23"/>
    <p:sldId id="277" r:id="rId24"/>
    <p:sldId id="295" r:id="rId25"/>
    <p:sldId id="292" r:id="rId26"/>
    <p:sldId id="293" r:id="rId27"/>
    <p:sldId id="296" r:id="rId28"/>
    <p:sldId id="274" r:id="rId29"/>
    <p:sldId id="30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262626"/>
    <a:srgbClr val="404040"/>
    <a:srgbClr val="265533"/>
    <a:srgbClr val="0A2F19"/>
    <a:srgbClr val="F6E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00" autoAdjust="0"/>
    <p:restoredTop sz="94660"/>
  </p:normalViewPr>
  <p:slideViewPr>
    <p:cSldViewPr snapToGrid="0">
      <p:cViewPr varScale="1">
        <p:scale>
          <a:sx n="56" d="100"/>
          <a:sy n="56" d="100"/>
        </p:scale>
        <p:origin x="701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50732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5702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9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8832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561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6616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402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1941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133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345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794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DEDE-E150-44C8-B34B-799D0C3AAE28}" type="datetimeFigureOut">
              <a:rPr lang="pl-PL" smtClean="0"/>
              <a:t>2021-11-29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D9AD6-2500-4F26-B532-FFE6BDB4490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2917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9C6777B5-64F4-4200-B099-34168B69F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Ziemie Utracone w pamięci Polaków | Kresowe narracje - Polityka.p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9"/>
          <a:stretch/>
        </p:blipFill>
        <p:spPr bwMode="auto">
          <a:xfrm>
            <a:off x="-6350" y="-57140"/>
            <a:ext cx="12191980" cy="6095990"/>
          </a:xfrm>
          <a:custGeom>
            <a:avLst/>
            <a:gdLst/>
            <a:ahLst/>
            <a:cxnLst/>
            <a:rect l="l" t="t" r="r" b="b"/>
            <a:pathLst>
              <a:path w="12192000" h="6096000">
                <a:moveTo>
                  <a:pt x="7230262" y="5906862"/>
                </a:moveTo>
                <a:lnTo>
                  <a:pt x="7197115" y="5913338"/>
                </a:lnTo>
                <a:lnTo>
                  <a:pt x="7214545" y="5911744"/>
                </a:lnTo>
                <a:cubicBezTo>
                  <a:pt x="7220308" y="5910958"/>
                  <a:pt x="7225785" y="5909624"/>
                  <a:pt x="7230262" y="5906862"/>
                </a:cubicBezTo>
                <a:close/>
                <a:moveTo>
                  <a:pt x="7009120" y="5850263"/>
                </a:moveTo>
                <a:lnTo>
                  <a:pt x="7021563" y="5861355"/>
                </a:lnTo>
                <a:lnTo>
                  <a:pt x="7021563" y="5861354"/>
                </a:lnTo>
                <a:close/>
                <a:moveTo>
                  <a:pt x="7768443" y="5742074"/>
                </a:moveTo>
                <a:lnTo>
                  <a:pt x="7768443" y="5742075"/>
                </a:lnTo>
                <a:lnTo>
                  <a:pt x="7792447" y="5764553"/>
                </a:lnTo>
                <a:cubicBezTo>
                  <a:pt x="7785969" y="5758457"/>
                  <a:pt x="7779301" y="5752361"/>
                  <a:pt x="7768443" y="5742074"/>
                </a:cubicBezTo>
                <a:close/>
                <a:moveTo>
                  <a:pt x="4038748" y="5739955"/>
                </a:moveTo>
                <a:lnTo>
                  <a:pt x="4030517" y="5751599"/>
                </a:lnTo>
                <a:cubicBezTo>
                  <a:pt x="4026230" y="5759505"/>
                  <a:pt x="4021242" y="5765745"/>
                  <a:pt x="4015609" y="5770450"/>
                </a:cubicBezTo>
                <a:lnTo>
                  <a:pt x="3996845" y="5780104"/>
                </a:lnTo>
                <a:cubicBezTo>
                  <a:pt x="4010562" y="5776555"/>
                  <a:pt x="4021944" y="5767411"/>
                  <a:pt x="4030518" y="5751599"/>
                </a:cubicBezTo>
                <a:close/>
                <a:moveTo>
                  <a:pt x="6245343" y="5736549"/>
                </a:moveTo>
                <a:lnTo>
                  <a:pt x="6274406" y="5743345"/>
                </a:lnTo>
                <a:lnTo>
                  <a:pt x="6291247" y="5749662"/>
                </a:lnTo>
                <a:lnTo>
                  <a:pt x="6291385" y="5749714"/>
                </a:lnTo>
                <a:lnTo>
                  <a:pt x="6306284" y="5755552"/>
                </a:lnTo>
                <a:lnTo>
                  <a:pt x="6308075" y="5755968"/>
                </a:lnTo>
                <a:lnTo>
                  <a:pt x="6313855" y="5758133"/>
                </a:lnTo>
                <a:cubicBezTo>
                  <a:pt x="6321454" y="5760521"/>
                  <a:pt x="6329151" y="5762258"/>
                  <a:pt x="6337048" y="5762696"/>
                </a:cubicBezTo>
                <a:lnTo>
                  <a:pt x="6308075" y="5755968"/>
                </a:lnTo>
                <a:lnTo>
                  <a:pt x="6291385" y="5749714"/>
                </a:lnTo>
                <a:lnTo>
                  <a:pt x="6276197" y="5743764"/>
                </a:lnTo>
                <a:lnTo>
                  <a:pt x="6274406" y="5743345"/>
                </a:lnTo>
                <a:lnTo>
                  <a:pt x="6268613" y="5741171"/>
                </a:lnTo>
                <a:cubicBezTo>
                  <a:pt x="6260996" y="5738770"/>
                  <a:pt x="6253273" y="5737013"/>
                  <a:pt x="6245343" y="5736549"/>
                </a:cubicBezTo>
                <a:close/>
                <a:moveTo>
                  <a:pt x="6558837" y="5706717"/>
                </a:moveTo>
                <a:cubicBezTo>
                  <a:pt x="6548970" y="5706068"/>
                  <a:pt x="6539355" y="5706473"/>
                  <a:pt x="6529984" y="5708163"/>
                </a:cubicBezTo>
                <a:lnTo>
                  <a:pt x="6589207" y="5711593"/>
                </a:lnTo>
                <a:cubicBezTo>
                  <a:pt x="6578825" y="5709068"/>
                  <a:pt x="6568705" y="5707366"/>
                  <a:pt x="6558837" y="5706717"/>
                </a:cubicBezTo>
                <a:close/>
                <a:moveTo>
                  <a:pt x="4834454" y="5646059"/>
                </a:moveTo>
                <a:cubicBezTo>
                  <a:pt x="4849504" y="5662538"/>
                  <a:pt x="4866316" y="5668776"/>
                  <a:pt x="4883986" y="5670301"/>
                </a:cubicBezTo>
                <a:lnTo>
                  <a:pt x="4858238" y="5663787"/>
                </a:lnTo>
                <a:cubicBezTo>
                  <a:pt x="4849945" y="5659978"/>
                  <a:pt x="4841980" y="5654298"/>
                  <a:pt x="4834454" y="5646059"/>
                </a:cubicBezTo>
                <a:close/>
                <a:moveTo>
                  <a:pt x="5056443" y="5643725"/>
                </a:moveTo>
                <a:lnTo>
                  <a:pt x="5072588" y="5644505"/>
                </a:lnTo>
                <a:cubicBezTo>
                  <a:pt x="5078053" y="5645963"/>
                  <a:pt x="5083590" y="5648726"/>
                  <a:pt x="5089162" y="5653107"/>
                </a:cubicBezTo>
                <a:cubicBezTo>
                  <a:pt x="5078019" y="5644344"/>
                  <a:pt x="5067015" y="5642058"/>
                  <a:pt x="5056443" y="5643725"/>
                </a:cubicBezTo>
                <a:close/>
                <a:moveTo>
                  <a:pt x="739852" y="5343843"/>
                </a:moveTo>
                <a:cubicBezTo>
                  <a:pt x="733899" y="5350392"/>
                  <a:pt x="728660" y="5358013"/>
                  <a:pt x="724278" y="5365062"/>
                </a:cubicBezTo>
                <a:cubicBezTo>
                  <a:pt x="719849" y="5372206"/>
                  <a:pt x="714527" y="5377552"/>
                  <a:pt x="708621" y="5381222"/>
                </a:cubicBezTo>
                <a:lnTo>
                  <a:pt x="691439" y="5386697"/>
                </a:lnTo>
                <a:lnTo>
                  <a:pt x="708622" y="5381222"/>
                </a:lnTo>
                <a:cubicBezTo>
                  <a:pt x="714527" y="5377552"/>
                  <a:pt x="719849" y="5372206"/>
                  <a:pt x="724279" y="5365062"/>
                </a:cubicBezTo>
                <a:cubicBezTo>
                  <a:pt x="728660" y="5358013"/>
                  <a:pt x="733899" y="5350392"/>
                  <a:pt x="739852" y="5343843"/>
                </a:cubicBezTo>
                <a:close/>
                <a:moveTo>
                  <a:pt x="8934151" y="5275333"/>
                </a:moveTo>
                <a:cubicBezTo>
                  <a:pt x="8940248" y="5280573"/>
                  <a:pt x="8947058" y="5285906"/>
                  <a:pt x="8954249" y="5290264"/>
                </a:cubicBezTo>
                <a:lnTo>
                  <a:pt x="8962389" y="5293563"/>
                </a:lnTo>
                <a:lnTo>
                  <a:pt x="8954250" y="5290264"/>
                </a:lnTo>
                <a:cubicBezTo>
                  <a:pt x="8947058" y="5285906"/>
                  <a:pt x="8940248" y="5280573"/>
                  <a:pt x="8934151" y="5275333"/>
                </a:cubicBezTo>
                <a:close/>
                <a:moveTo>
                  <a:pt x="2314816" y="5273737"/>
                </a:moveTo>
                <a:cubicBezTo>
                  <a:pt x="2309720" y="5274714"/>
                  <a:pt x="2304339" y="5276762"/>
                  <a:pt x="2300909" y="5279143"/>
                </a:cubicBezTo>
                <a:cubicBezTo>
                  <a:pt x="2267856" y="5302385"/>
                  <a:pt x="2242281" y="5314291"/>
                  <a:pt x="2216515" y="5314887"/>
                </a:cubicBezTo>
                <a:cubicBezTo>
                  <a:pt x="2242281" y="5314291"/>
                  <a:pt x="2267856" y="5302385"/>
                  <a:pt x="2300910" y="5279143"/>
                </a:cubicBezTo>
                <a:close/>
                <a:moveTo>
                  <a:pt x="1916629" y="5252000"/>
                </a:moveTo>
                <a:lnTo>
                  <a:pt x="1907132" y="5255330"/>
                </a:lnTo>
                <a:lnTo>
                  <a:pt x="1866619" y="5265015"/>
                </a:lnTo>
                <a:lnTo>
                  <a:pt x="1907133" y="5255330"/>
                </a:lnTo>
                <a:close/>
                <a:moveTo>
                  <a:pt x="2058204" y="5241232"/>
                </a:moveTo>
                <a:cubicBezTo>
                  <a:pt x="2076636" y="5242946"/>
                  <a:pt x="2095174" y="5243803"/>
                  <a:pt x="2108194" y="5255939"/>
                </a:cubicBezTo>
                <a:cubicBezTo>
                  <a:pt x="2095175" y="5243803"/>
                  <a:pt x="2076636" y="5242946"/>
                  <a:pt x="2058204" y="5241232"/>
                </a:cubicBezTo>
                <a:close/>
                <a:moveTo>
                  <a:pt x="0" y="0"/>
                </a:moveTo>
                <a:lnTo>
                  <a:pt x="12191456" y="0"/>
                </a:lnTo>
                <a:lnTo>
                  <a:pt x="12191456" y="873938"/>
                </a:lnTo>
                <a:lnTo>
                  <a:pt x="12192000" y="873938"/>
                </a:lnTo>
                <a:lnTo>
                  <a:pt x="12192000" y="3249107"/>
                </a:lnTo>
                <a:cubicBezTo>
                  <a:pt x="12192000" y="3264730"/>
                  <a:pt x="12192000" y="3274255"/>
                  <a:pt x="12192000" y="3283970"/>
                </a:cubicBezTo>
                <a:lnTo>
                  <a:pt x="12192000" y="3681702"/>
                </a:lnTo>
                <a:lnTo>
                  <a:pt x="12160947" y="3710323"/>
                </a:lnTo>
                <a:cubicBezTo>
                  <a:pt x="12118083" y="3731849"/>
                  <a:pt x="12072360" y="3751282"/>
                  <a:pt x="12026448" y="3770523"/>
                </a:cubicBezTo>
                <a:cubicBezTo>
                  <a:pt x="12013114" y="3776049"/>
                  <a:pt x="11998443" y="3779097"/>
                  <a:pt x="11986443" y="3786526"/>
                </a:cubicBezTo>
                <a:cubicBezTo>
                  <a:pt x="11931195" y="3820436"/>
                  <a:pt x="11877664" y="3857014"/>
                  <a:pt x="11821656" y="3889591"/>
                </a:cubicBezTo>
                <a:cubicBezTo>
                  <a:pt x="11763931" y="3923310"/>
                  <a:pt x="11712304" y="3963126"/>
                  <a:pt x="11672489" y="4017039"/>
                </a:cubicBezTo>
                <a:cubicBezTo>
                  <a:pt x="11635529" y="4067143"/>
                  <a:pt x="11599714" y="4118007"/>
                  <a:pt x="11562947" y="4168300"/>
                </a:cubicBezTo>
                <a:cubicBezTo>
                  <a:pt x="11553613" y="4181065"/>
                  <a:pt x="11545039" y="4196115"/>
                  <a:pt x="11532275" y="4204307"/>
                </a:cubicBezTo>
                <a:cubicBezTo>
                  <a:pt x="11505795" y="4221452"/>
                  <a:pt x="11476838" y="4235359"/>
                  <a:pt x="11448453" y="4249457"/>
                </a:cubicBezTo>
                <a:cubicBezTo>
                  <a:pt x="11424069" y="4261459"/>
                  <a:pt x="11398160" y="4270411"/>
                  <a:pt x="11374346" y="4283366"/>
                </a:cubicBezTo>
                <a:cubicBezTo>
                  <a:pt x="11355296" y="4293655"/>
                  <a:pt x="11338339" y="4307943"/>
                  <a:pt x="11320623" y="4320897"/>
                </a:cubicBezTo>
                <a:cubicBezTo>
                  <a:pt x="11305192" y="4332136"/>
                  <a:pt x="11288238" y="4341852"/>
                  <a:pt x="11275283" y="4355378"/>
                </a:cubicBezTo>
                <a:cubicBezTo>
                  <a:pt x="11243658" y="4388145"/>
                  <a:pt x="11211843" y="4420340"/>
                  <a:pt x="11172600" y="4444536"/>
                </a:cubicBezTo>
                <a:cubicBezTo>
                  <a:pt x="11133927" y="4468538"/>
                  <a:pt x="11097350" y="4495401"/>
                  <a:pt x="11058869" y="4519786"/>
                </a:cubicBezTo>
                <a:cubicBezTo>
                  <a:pt x="11021146" y="4543599"/>
                  <a:pt x="10987046" y="4569697"/>
                  <a:pt x="10967423" y="4611991"/>
                </a:cubicBezTo>
                <a:cubicBezTo>
                  <a:pt x="10958661" y="4630659"/>
                  <a:pt x="10946279" y="4651044"/>
                  <a:pt x="10929704" y="4661903"/>
                </a:cubicBezTo>
                <a:cubicBezTo>
                  <a:pt x="10906081" y="4677334"/>
                  <a:pt x="10876171" y="4682859"/>
                  <a:pt x="10850453" y="4696003"/>
                </a:cubicBezTo>
                <a:cubicBezTo>
                  <a:pt x="10820162" y="4711434"/>
                  <a:pt x="10785111" y="4724770"/>
                  <a:pt x="10764534" y="4749345"/>
                </a:cubicBezTo>
                <a:cubicBezTo>
                  <a:pt x="10746246" y="4771255"/>
                  <a:pt x="10727767" y="4788399"/>
                  <a:pt x="10703573" y="4802305"/>
                </a:cubicBezTo>
                <a:cubicBezTo>
                  <a:pt x="10686617" y="4812022"/>
                  <a:pt x="10674046" y="4829738"/>
                  <a:pt x="10656519" y="4837740"/>
                </a:cubicBezTo>
                <a:cubicBezTo>
                  <a:pt x="10633467" y="4848409"/>
                  <a:pt x="10610225" y="4856791"/>
                  <a:pt x="10590031" y="4873366"/>
                </a:cubicBezTo>
                <a:cubicBezTo>
                  <a:pt x="10569075" y="4890510"/>
                  <a:pt x="10545263" y="4904036"/>
                  <a:pt x="10523354" y="4920039"/>
                </a:cubicBezTo>
                <a:cubicBezTo>
                  <a:pt x="10511734" y="4928611"/>
                  <a:pt x="10502208" y="4939851"/>
                  <a:pt x="10490969" y="4948806"/>
                </a:cubicBezTo>
                <a:cubicBezTo>
                  <a:pt x="10470394" y="4965188"/>
                  <a:pt x="10449438" y="4981191"/>
                  <a:pt x="10428291" y="4996622"/>
                </a:cubicBezTo>
                <a:cubicBezTo>
                  <a:pt x="10407146" y="5012055"/>
                  <a:pt x="10386952" y="5029961"/>
                  <a:pt x="10363709" y="5041201"/>
                </a:cubicBezTo>
                <a:cubicBezTo>
                  <a:pt x="10324086" y="5060251"/>
                  <a:pt x="10280840" y="5071682"/>
                  <a:pt x="10242357" y="5092257"/>
                </a:cubicBezTo>
                <a:cubicBezTo>
                  <a:pt x="10203304" y="5113211"/>
                  <a:pt x="10166536" y="5139503"/>
                  <a:pt x="10131863" y="5167315"/>
                </a:cubicBezTo>
                <a:cubicBezTo>
                  <a:pt x="10104430" y="5189224"/>
                  <a:pt x="10078713" y="5210943"/>
                  <a:pt x="10044230" y="5222182"/>
                </a:cubicBezTo>
                <a:cubicBezTo>
                  <a:pt x="10024990" y="5228470"/>
                  <a:pt x="10004797" y="5242186"/>
                  <a:pt x="9993175" y="5258189"/>
                </a:cubicBezTo>
                <a:cubicBezTo>
                  <a:pt x="9968027" y="5293049"/>
                  <a:pt x="9935832" y="5317626"/>
                  <a:pt x="9899446" y="5338582"/>
                </a:cubicBezTo>
                <a:cubicBezTo>
                  <a:pt x="9850865" y="5366776"/>
                  <a:pt x="9802858" y="5395543"/>
                  <a:pt x="9754088" y="5423166"/>
                </a:cubicBezTo>
                <a:cubicBezTo>
                  <a:pt x="9725323" y="5439551"/>
                  <a:pt x="9696749" y="5456885"/>
                  <a:pt x="9666265" y="5468888"/>
                </a:cubicBezTo>
                <a:cubicBezTo>
                  <a:pt x="9603971" y="5493655"/>
                  <a:pt x="9540152" y="5514799"/>
                  <a:pt x="9477283" y="5537851"/>
                </a:cubicBezTo>
                <a:cubicBezTo>
                  <a:pt x="9456709" y="5545280"/>
                  <a:pt x="9437278" y="5555949"/>
                  <a:pt x="9416321" y="5562426"/>
                </a:cubicBezTo>
                <a:cubicBezTo>
                  <a:pt x="9393650" y="5569475"/>
                  <a:pt x="9369267" y="5571571"/>
                  <a:pt x="9346597" y="5578619"/>
                </a:cubicBezTo>
                <a:cubicBezTo>
                  <a:pt x="9308875" y="5590240"/>
                  <a:pt x="9272298" y="5605101"/>
                  <a:pt x="9234579" y="5616911"/>
                </a:cubicBezTo>
                <a:cubicBezTo>
                  <a:pt x="9161805" y="5639582"/>
                  <a:pt x="9088840" y="5661299"/>
                  <a:pt x="9015878" y="5682826"/>
                </a:cubicBezTo>
                <a:cubicBezTo>
                  <a:pt x="9000257" y="5687399"/>
                  <a:pt x="8983301" y="5687970"/>
                  <a:pt x="8967871" y="5692923"/>
                </a:cubicBezTo>
                <a:cubicBezTo>
                  <a:pt x="8926911" y="5706259"/>
                  <a:pt x="8886142" y="5720736"/>
                  <a:pt x="8845565" y="5735407"/>
                </a:cubicBezTo>
                <a:cubicBezTo>
                  <a:pt x="8820990" y="5744361"/>
                  <a:pt x="8796985" y="5755409"/>
                  <a:pt x="8772219" y="5763982"/>
                </a:cubicBezTo>
                <a:cubicBezTo>
                  <a:pt x="8752407" y="5770840"/>
                  <a:pt x="8732023" y="5776174"/>
                  <a:pt x="8711448" y="5780366"/>
                </a:cubicBezTo>
                <a:cubicBezTo>
                  <a:pt x="8693731" y="5783986"/>
                  <a:pt x="8675253" y="5783603"/>
                  <a:pt x="8657726" y="5787986"/>
                </a:cubicBezTo>
                <a:cubicBezTo>
                  <a:pt x="8610288" y="5799797"/>
                  <a:pt x="8563425" y="5813133"/>
                  <a:pt x="8516369" y="5825705"/>
                </a:cubicBezTo>
                <a:cubicBezTo>
                  <a:pt x="8497511" y="5830659"/>
                  <a:pt x="8478269" y="5834280"/>
                  <a:pt x="8459979" y="5840566"/>
                </a:cubicBezTo>
                <a:cubicBezTo>
                  <a:pt x="8411019" y="5857141"/>
                  <a:pt x="8362822" y="5875999"/>
                  <a:pt x="8313671" y="5891622"/>
                </a:cubicBezTo>
                <a:cubicBezTo>
                  <a:pt x="8272903" y="5904576"/>
                  <a:pt x="8230992" y="5913910"/>
                  <a:pt x="8189651" y="5925341"/>
                </a:cubicBezTo>
                <a:cubicBezTo>
                  <a:pt x="8172124" y="5930295"/>
                  <a:pt x="8155359" y="5937343"/>
                  <a:pt x="8137835" y="5941534"/>
                </a:cubicBezTo>
                <a:cubicBezTo>
                  <a:pt x="8098590" y="5951059"/>
                  <a:pt x="8058774" y="5959059"/>
                  <a:pt x="8019339" y="5968586"/>
                </a:cubicBezTo>
                <a:cubicBezTo>
                  <a:pt x="7996859" y="5974110"/>
                  <a:pt x="7975142" y="5984017"/>
                  <a:pt x="7952280" y="5987637"/>
                </a:cubicBezTo>
                <a:cubicBezTo>
                  <a:pt x="7897987" y="5996209"/>
                  <a:pt x="7843311" y="6002305"/>
                  <a:pt x="7788636" y="6009163"/>
                </a:cubicBezTo>
                <a:cubicBezTo>
                  <a:pt x="7732247" y="6016211"/>
                  <a:pt x="7676047" y="6023642"/>
                  <a:pt x="7619655" y="6029928"/>
                </a:cubicBezTo>
                <a:cubicBezTo>
                  <a:pt x="7588795" y="6033168"/>
                  <a:pt x="7557742" y="6033738"/>
                  <a:pt x="7526880" y="6036786"/>
                </a:cubicBezTo>
                <a:cubicBezTo>
                  <a:pt x="7499828" y="6039455"/>
                  <a:pt x="7472967" y="6044407"/>
                  <a:pt x="7445916" y="6047647"/>
                </a:cubicBezTo>
                <a:cubicBezTo>
                  <a:pt x="7422483" y="6050313"/>
                  <a:pt x="7398860" y="6051837"/>
                  <a:pt x="7375428" y="6054505"/>
                </a:cubicBezTo>
                <a:cubicBezTo>
                  <a:pt x="7337899" y="6058885"/>
                  <a:pt x="7300559" y="6063839"/>
                  <a:pt x="7263220" y="6068411"/>
                </a:cubicBezTo>
                <a:cubicBezTo>
                  <a:pt x="7247599" y="6070126"/>
                  <a:pt x="7231214" y="6074888"/>
                  <a:pt x="7216547" y="6072032"/>
                </a:cubicBezTo>
                <a:cubicBezTo>
                  <a:pt x="7179587" y="6064791"/>
                  <a:pt x="7143199" y="6066887"/>
                  <a:pt x="7106432" y="6071840"/>
                </a:cubicBezTo>
                <a:cubicBezTo>
                  <a:pt x="7093860" y="6073555"/>
                  <a:pt x="7080334" y="6073174"/>
                  <a:pt x="7068141" y="6069936"/>
                </a:cubicBezTo>
                <a:cubicBezTo>
                  <a:pt x="7043184" y="6063457"/>
                  <a:pt x="7018991" y="6054313"/>
                  <a:pt x="6994415" y="6046313"/>
                </a:cubicBezTo>
                <a:cubicBezTo>
                  <a:pt x="6991747" y="6045361"/>
                  <a:pt x="6988509" y="6045169"/>
                  <a:pt x="6985653" y="6044599"/>
                </a:cubicBezTo>
                <a:cubicBezTo>
                  <a:pt x="6969457" y="6041359"/>
                  <a:pt x="6953457" y="6038120"/>
                  <a:pt x="6937263" y="6035263"/>
                </a:cubicBezTo>
                <a:cubicBezTo>
                  <a:pt x="6928501" y="6033738"/>
                  <a:pt x="6919547" y="6033549"/>
                  <a:pt x="6910782" y="6032214"/>
                </a:cubicBezTo>
                <a:cubicBezTo>
                  <a:pt x="6876872" y="6026880"/>
                  <a:pt x="6839534" y="6035834"/>
                  <a:pt x="6810195" y="6012784"/>
                </a:cubicBezTo>
                <a:cubicBezTo>
                  <a:pt x="6791144" y="5997923"/>
                  <a:pt x="6772665" y="6001353"/>
                  <a:pt x="6752283" y="6003639"/>
                </a:cubicBezTo>
                <a:cubicBezTo>
                  <a:pt x="6736851" y="6005353"/>
                  <a:pt x="6721038" y="6004782"/>
                  <a:pt x="6705417" y="6004974"/>
                </a:cubicBezTo>
                <a:cubicBezTo>
                  <a:pt x="6677984" y="6005543"/>
                  <a:pt x="6650551" y="6005735"/>
                  <a:pt x="6623118" y="6006687"/>
                </a:cubicBezTo>
                <a:cubicBezTo>
                  <a:pt x="6614353" y="6007067"/>
                  <a:pt x="6605401" y="6011832"/>
                  <a:pt x="6596828" y="6011070"/>
                </a:cubicBezTo>
                <a:cubicBezTo>
                  <a:pt x="6557201" y="6007449"/>
                  <a:pt x="6517576" y="6001734"/>
                  <a:pt x="6477951" y="5998495"/>
                </a:cubicBezTo>
                <a:cubicBezTo>
                  <a:pt x="6455472" y="5996591"/>
                  <a:pt x="6432420" y="6000209"/>
                  <a:pt x="6410131" y="5997543"/>
                </a:cubicBezTo>
                <a:cubicBezTo>
                  <a:pt x="6384414" y="5994495"/>
                  <a:pt x="6359268" y="5986685"/>
                  <a:pt x="6333739" y="5981920"/>
                </a:cubicBezTo>
                <a:cubicBezTo>
                  <a:pt x="6326691" y="5980589"/>
                  <a:pt x="6318880" y="5982303"/>
                  <a:pt x="6311449" y="5982682"/>
                </a:cubicBezTo>
                <a:cubicBezTo>
                  <a:pt x="6303068" y="5983064"/>
                  <a:pt x="6294876" y="5983826"/>
                  <a:pt x="6286493" y="5984017"/>
                </a:cubicBezTo>
                <a:cubicBezTo>
                  <a:pt x="6260964" y="5984399"/>
                  <a:pt x="6235437" y="5983826"/>
                  <a:pt x="6209909" y="5985161"/>
                </a:cubicBezTo>
                <a:cubicBezTo>
                  <a:pt x="6194288" y="5985922"/>
                  <a:pt x="6177905" y="5993733"/>
                  <a:pt x="6163425" y="5990874"/>
                </a:cubicBezTo>
                <a:cubicBezTo>
                  <a:pt x="6133897" y="5985351"/>
                  <a:pt x="6104368" y="5997733"/>
                  <a:pt x="6074842" y="5987447"/>
                </a:cubicBezTo>
                <a:cubicBezTo>
                  <a:pt x="6065695" y="5984399"/>
                  <a:pt x="6053124" y="5992019"/>
                  <a:pt x="6042072" y="5992399"/>
                </a:cubicBezTo>
                <a:cubicBezTo>
                  <a:pt x="6014449" y="5993351"/>
                  <a:pt x="5986828" y="5993161"/>
                  <a:pt x="5959204" y="5992971"/>
                </a:cubicBezTo>
                <a:cubicBezTo>
                  <a:pt x="5934438" y="5992781"/>
                  <a:pt x="5908719" y="5995447"/>
                  <a:pt x="5884906" y="5990113"/>
                </a:cubicBezTo>
                <a:cubicBezTo>
                  <a:pt x="5859949" y="5984399"/>
                  <a:pt x="5837471" y="5985161"/>
                  <a:pt x="5813275" y="5991637"/>
                </a:cubicBezTo>
                <a:cubicBezTo>
                  <a:pt x="5796702" y="5996019"/>
                  <a:pt x="5779174" y="5996591"/>
                  <a:pt x="5762029" y="5997923"/>
                </a:cubicBezTo>
                <a:cubicBezTo>
                  <a:pt x="5743551" y="5999447"/>
                  <a:pt x="5723166" y="5995447"/>
                  <a:pt x="5706401" y="6001734"/>
                </a:cubicBezTo>
                <a:cubicBezTo>
                  <a:pt x="5656488" y="6020403"/>
                  <a:pt x="5605244" y="6024403"/>
                  <a:pt x="5553045" y="6024403"/>
                </a:cubicBezTo>
                <a:cubicBezTo>
                  <a:pt x="5543518" y="6024403"/>
                  <a:pt x="5533802" y="6021738"/>
                  <a:pt x="5524660" y="6018880"/>
                </a:cubicBezTo>
                <a:cubicBezTo>
                  <a:pt x="5471316" y="6001734"/>
                  <a:pt x="5417784" y="6003257"/>
                  <a:pt x="5363491" y="6013736"/>
                </a:cubicBezTo>
                <a:cubicBezTo>
                  <a:pt x="5352250" y="6016022"/>
                  <a:pt x="5339677" y="6016403"/>
                  <a:pt x="5328438" y="6014118"/>
                </a:cubicBezTo>
                <a:cubicBezTo>
                  <a:pt x="5296812" y="6007449"/>
                  <a:pt x="5266141" y="5996399"/>
                  <a:pt x="5234326" y="5991637"/>
                </a:cubicBezTo>
                <a:cubicBezTo>
                  <a:pt x="5181748" y="5983826"/>
                  <a:pt x="5136216" y="6010115"/>
                  <a:pt x="5089162" y="6027262"/>
                </a:cubicBezTo>
                <a:cubicBezTo>
                  <a:pt x="5044391" y="6043455"/>
                  <a:pt x="5006292" y="6080032"/>
                  <a:pt x="4953328" y="6071840"/>
                </a:cubicBezTo>
                <a:cubicBezTo>
                  <a:pt x="4947996" y="6071078"/>
                  <a:pt x="4942089" y="6076222"/>
                  <a:pt x="4936184" y="6077555"/>
                </a:cubicBezTo>
                <a:cubicBezTo>
                  <a:pt x="4919991" y="6081176"/>
                  <a:pt x="4903799" y="6085555"/>
                  <a:pt x="4887415" y="6087272"/>
                </a:cubicBezTo>
                <a:cubicBezTo>
                  <a:pt x="4867412" y="6089558"/>
                  <a:pt x="4847027" y="6088797"/>
                  <a:pt x="4827024" y="6090701"/>
                </a:cubicBezTo>
                <a:cubicBezTo>
                  <a:pt x="4814165" y="6091844"/>
                  <a:pt x="4801401" y="6093939"/>
                  <a:pt x="4788661" y="6095749"/>
                </a:cubicBezTo>
                <a:lnTo>
                  <a:pt x="4785776" y="6096000"/>
                </a:lnTo>
                <a:lnTo>
                  <a:pt x="4726469" y="6096000"/>
                </a:lnTo>
                <a:lnTo>
                  <a:pt x="4719697" y="6095130"/>
                </a:lnTo>
                <a:cubicBezTo>
                  <a:pt x="4709481" y="6092939"/>
                  <a:pt x="4699289" y="6090320"/>
                  <a:pt x="4689098" y="6088605"/>
                </a:cubicBezTo>
                <a:cubicBezTo>
                  <a:pt x="4660331" y="6083842"/>
                  <a:pt x="4628705" y="6085176"/>
                  <a:pt x="4603368" y="6072984"/>
                </a:cubicBezTo>
                <a:cubicBezTo>
                  <a:pt x="4576318" y="6060029"/>
                  <a:pt x="4550599" y="6054123"/>
                  <a:pt x="4522596" y="6058123"/>
                </a:cubicBezTo>
                <a:cubicBezTo>
                  <a:pt x="4513260" y="6059457"/>
                  <a:pt x="4501257" y="6067459"/>
                  <a:pt x="4497068" y="6075649"/>
                </a:cubicBezTo>
                <a:cubicBezTo>
                  <a:pt x="4487731" y="6093938"/>
                  <a:pt x="4474969" y="6097178"/>
                  <a:pt x="4457632" y="6090890"/>
                </a:cubicBezTo>
                <a:cubicBezTo>
                  <a:pt x="4442581" y="6085555"/>
                  <a:pt x="4424104" y="6082890"/>
                  <a:pt x="4413817" y="6072601"/>
                </a:cubicBezTo>
                <a:cubicBezTo>
                  <a:pt x="4384668" y="6043455"/>
                  <a:pt x="4347518" y="6042503"/>
                  <a:pt x="4311323" y="6034693"/>
                </a:cubicBezTo>
                <a:cubicBezTo>
                  <a:pt x="4289227" y="6029928"/>
                  <a:pt x="4268649" y="6029738"/>
                  <a:pt x="4246551" y="6032976"/>
                </a:cubicBezTo>
                <a:cubicBezTo>
                  <a:pt x="4198546" y="6040216"/>
                  <a:pt x="4151870" y="6029928"/>
                  <a:pt x="4105766" y="6016784"/>
                </a:cubicBezTo>
                <a:cubicBezTo>
                  <a:pt x="4075285" y="6008022"/>
                  <a:pt x="4044043" y="6002687"/>
                  <a:pt x="4013753" y="5993733"/>
                </a:cubicBezTo>
                <a:cubicBezTo>
                  <a:pt x="3991083" y="5986874"/>
                  <a:pt x="3968414" y="5978682"/>
                  <a:pt x="3947648" y="5967634"/>
                </a:cubicBezTo>
                <a:cubicBezTo>
                  <a:pt x="3917546" y="5951440"/>
                  <a:pt x="3891259" y="5927055"/>
                  <a:pt x="3852966" y="5933533"/>
                </a:cubicBezTo>
                <a:cubicBezTo>
                  <a:pt x="3819245" y="5939247"/>
                  <a:pt x="3788766" y="5927247"/>
                  <a:pt x="3757902" y="5915816"/>
                </a:cubicBezTo>
                <a:cubicBezTo>
                  <a:pt x="3735231" y="5907434"/>
                  <a:pt x="3712565" y="5898859"/>
                  <a:pt x="3689131" y="5893526"/>
                </a:cubicBezTo>
                <a:cubicBezTo>
                  <a:pt x="3661315" y="5887239"/>
                  <a:pt x="3629882" y="5889907"/>
                  <a:pt x="3605116" y="5878285"/>
                </a:cubicBezTo>
                <a:cubicBezTo>
                  <a:pt x="3579206" y="5866093"/>
                  <a:pt x="3557682" y="5874285"/>
                  <a:pt x="3534629" y="5877715"/>
                </a:cubicBezTo>
                <a:cubicBezTo>
                  <a:pt x="3497862" y="5883049"/>
                  <a:pt x="3461282" y="5892955"/>
                  <a:pt x="3424135" y="5880382"/>
                </a:cubicBezTo>
                <a:cubicBezTo>
                  <a:pt x="3378986" y="5865141"/>
                  <a:pt x="3334216" y="5848758"/>
                  <a:pt x="3288877" y="5834280"/>
                </a:cubicBezTo>
                <a:cubicBezTo>
                  <a:pt x="3271348" y="5828753"/>
                  <a:pt x="3252492" y="5826467"/>
                  <a:pt x="3234202" y="5823991"/>
                </a:cubicBezTo>
                <a:cubicBezTo>
                  <a:pt x="3216867" y="5821895"/>
                  <a:pt x="3196102" y="5827230"/>
                  <a:pt x="3182763" y="5819229"/>
                </a:cubicBezTo>
                <a:cubicBezTo>
                  <a:pt x="3148472" y="5798655"/>
                  <a:pt x="3113231" y="5788558"/>
                  <a:pt x="3073604" y="5788558"/>
                </a:cubicBezTo>
                <a:cubicBezTo>
                  <a:pt x="3058743" y="5788558"/>
                  <a:pt x="3044264" y="5779984"/>
                  <a:pt x="3029216" y="5778459"/>
                </a:cubicBezTo>
                <a:cubicBezTo>
                  <a:pt x="3008639" y="5776555"/>
                  <a:pt x="2985016" y="5771411"/>
                  <a:pt x="2967110" y="5778651"/>
                </a:cubicBezTo>
                <a:cubicBezTo>
                  <a:pt x="2925008" y="5795797"/>
                  <a:pt x="2890910" y="5781507"/>
                  <a:pt x="2854140" y="5764553"/>
                </a:cubicBezTo>
                <a:cubicBezTo>
                  <a:pt x="2817943" y="5747789"/>
                  <a:pt x="2779842" y="5734455"/>
                  <a:pt x="2741360" y="5723403"/>
                </a:cubicBezTo>
                <a:cubicBezTo>
                  <a:pt x="2726882" y="5719403"/>
                  <a:pt x="2709548" y="5726072"/>
                  <a:pt x="2693543" y="5727405"/>
                </a:cubicBezTo>
                <a:cubicBezTo>
                  <a:pt x="2687827" y="5727786"/>
                  <a:pt x="2681540" y="5728358"/>
                  <a:pt x="2676398" y="5726453"/>
                </a:cubicBezTo>
                <a:cubicBezTo>
                  <a:pt x="2626677" y="5708163"/>
                  <a:pt x="2576191" y="5694257"/>
                  <a:pt x="2522279" y="5703782"/>
                </a:cubicBezTo>
                <a:cubicBezTo>
                  <a:pt x="2517327" y="5704735"/>
                  <a:pt x="2511800" y="5702639"/>
                  <a:pt x="2506847" y="5701305"/>
                </a:cubicBezTo>
                <a:cubicBezTo>
                  <a:pt x="2482652" y="5694447"/>
                  <a:pt x="2459029" y="5683589"/>
                  <a:pt x="2434456" y="5681112"/>
                </a:cubicBezTo>
                <a:cubicBezTo>
                  <a:pt x="2373874" y="5675016"/>
                  <a:pt x="2312915" y="5672538"/>
                  <a:pt x="2251948" y="5668538"/>
                </a:cubicBezTo>
                <a:cubicBezTo>
                  <a:pt x="2248138" y="5668349"/>
                  <a:pt x="2244137" y="5668349"/>
                  <a:pt x="2240710" y="5667014"/>
                </a:cubicBezTo>
                <a:cubicBezTo>
                  <a:pt x="2218229" y="5658822"/>
                  <a:pt x="2198608" y="5661490"/>
                  <a:pt x="2179556" y="5677111"/>
                </a:cubicBezTo>
                <a:cubicBezTo>
                  <a:pt x="2171173" y="5683969"/>
                  <a:pt x="2159743" y="5687589"/>
                  <a:pt x="2149267" y="5691399"/>
                </a:cubicBezTo>
                <a:cubicBezTo>
                  <a:pt x="2133834" y="5697115"/>
                  <a:pt x="2118023" y="5702639"/>
                  <a:pt x="2102021" y="5706259"/>
                </a:cubicBezTo>
                <a:cubicBezTo>
                  <a:pt x="2086208" y="5709688"/>
                  <a:pt x="2069254" y="5714449"/>
                  <a:pt x="2054013" y="5711784"/>
                </a:cubicBezTo>
                <a:cubicBezTo>
                  <a:pt x="2026581" y="5707022"/>
                  <a:pt x="2000479" y="5696353"/>
                  <a:pt x="1973429" y="5689303"/>
                </a:cubicBezTo>
                <a:cubicBezTo>
                  <a:pt x="1964094" y="5686826"/>
                  <a:pt x="1953806" y="5687209"/>
                  <a:pt x="1944092" y="5687017"/>
                </a:cubicBezTo>
                <a:cubicBezTo>
                  <a:pt x="1921800" y="5686447"/>
                  <a:pt x="1898940" y="5691971"/>
                  <a:pt x="1878748" y="5676159"/>
                </a:cubicBezTo>
                <a:cubicBezTo>
                  <a:pt x="1860079" y="5661299"/>
                  <a:pt x="1841216" y="5665680"/>
                  <a:pt x="1821596" y="5676920"/>
                </a:cubicBezTo>
                <a:cubicBezTo>
                  <a:pt x="1807497" y="5684922"/>
                  <a:pt x="1791496" y="5691209"/>
                  <a:pt x="1775684" y="5694257"/>
                </a:cubicBezTo>
                <a:cubicBezTo>
                  <a:pt x="1753965" y="5698447"/>
                  <a:pt x="1732439" y="5700163"/>
                  <a:pt x="1709006" y="5697685"/>
                </a:cubicBezTo>
                <a:cubicBezTo>
                  <a:pt x="1692431" y="5695971"/>
                  <a:pt x="1678904" y="5695209"/>
                  <a:pt x="1665950" y="5685113"/>
                </a:cubicBezTo>
                <a:cubicBezTo>
                  <a:pt x="1663856" y="5683589"/>
                  <a:pt x="1660046" y="5683207"/>
                  <a:pt x="1657188" y="5683399"/>
                </a:cubicBezTo>
                <a:cubicBezTo>
                  <a:pt x="1619658" y="5686637"/>
                  <a:pt x="1582510" y="5684922"/>
                  <a:pt x="1544598" y="5682634"/>
                </a:cubicBezTo>
                <a:cubicBezTo>
                  <a:pt x="1496403" y="5679589"/>
                  <a:pt x="1445725" y="5688541"/>
                  <a:pt x="1404006" y="5720546"/>
                </a:cubicBezTo>
                <a:cubicBezTo>
                  <a:pt x="1397909" y="5725310"/>
                  <a:pt x="1388765" y="5727405"/>
                  <a:pt x="1380762" y="5728549"/>
                </a:cubicBezTo>
                <a:cubicBezTo>
                  <a:pt x="1343044" y="5733501"/>
                  <a:pt x="1305132" y="5736930"/>
                  <a:pt x="1267411" y="5742455"/>
                </a:cubicBezTo>
                <a:cubicBezTo>
                  <a:pt x="1246837" y="5745503"/>
                  <a:pt x="1225310" y="5748170"/>
                  <a:pt x="1206641" y="5756553"/>
                </a:cubicBezTo>
                <a:cubicBezTo>
                  <a:pt x="1188354" y="5764743"/>
                  <a:pt x="1173681" y="5774459"/>
                  <a:pt x="1162823" y="5757315"/>
                </a:cubicBezTo>
                <a:cubicBezTo>
                  <a:pt x="1143394" y="5766459"/>
                  <a:pt x="1126437" y="5774080"/>
                  <a:pt x="1109865" y="5782270"/>
                </a:cubicBezTo>
                <a:cubicBezTo>
                  <a:pt x="1103767" y="5785318"/>
                  <a:pt x="1098623" y="5790272"/>
                  <a:pt x="1092527" y="5793130"/>
                </a:cubicBezTo>
                <a:cubicBezTo>
                  <a:pt x="1086048" y="5796178"/>
                  <a:pt x="1078810" y="5798082"/>
                  <a:pt x="1071762" y="5799607"/>
                </a:cubicBezTo>
                <a:cubicBezTo>
                  <a:pt x="1040327" y="5806465"/>
                  <a:pt x="1008894" y="5812751"/>
                  <a:pt x="977653" y="5820182"/>
                </a:cubicBezTo>
                <a:cubicBezTo>
                  <a:pt x="971554" y="5821705"/>
                  <a:pt x="966411" y="5827801"/>
                  <a:pt x="960887" y="5831801"/>
                </a:cubicBezTo>
                <a:cubicBezTo>
                  <a:pt x="957266" y="5834470"/>
                  <a:pt x="953648" y="5838470"/>
                  <a:pt x="949646" y="5839042"/>
                </a:cubicBezTo>
                <a:cubicBezTo>
                  <a:pt x="919165" y="5843614"/>
                  <a:pt x="888877" y="5848949"/>
                  <a:pt x="858205" y="5851234"/>
                </a:cubicBezTo>
                <a:cubicBezTo>
                  <a:pt x="832486" y="5853138"/>
                  <a:pt x="807719" y="5852568"/>
                  <a:pt x="801053" y="5885715"/>
                </a:cubicBezTo>
                <a:cubicBezTo>
                  <a:pt x="799909" y="5891432"/>
                  <a:pt x="791717" y="5897528"/>
                  <a:pt x="785432" y="5900384"/>
                </a:cubicBezTo>
                <a:cubicBezTo>
                  <a:pt x="767524" y="5908576"/>
                  <a:pt x="748471" y="5914101"/>
                  <a:pt x="730754" y="5922482"/>
                </a:cubicBezTo>
                <a:cubicBezTo>
                  <a:pt x="672650" y="5950488"/>
                  <a:pt x="611880" y="5968205"/>
                  <a:pt x="546917" y="5964966"/>
                </a:cubicBezTo>
                <a:cubicBezTo>
                  <a:pt x="526724" y="5964014"/>
                  <a:pt x="507102" y="5953726"/>
                  <a:pt x="494337" y="5949915"/>
                </a:cubicBezTo>
                <a:cubicBezTo>
                  <a:pt x="457572" y="5964966"/>
                  <a:pt x="426709" y="5979445"/>
                  <a:pt x="394511" y="5990303"/>
                </a:cubicBezTo>
                <a:cubicBezTo>
                  <a:pt x="366127" y="6000019"/>
                  <a:pt x="336408" y="6006115"/>
                  <a:pt x="307259" y="6013163"/>
                </a:cubicBezTo>
                <a:cubicBezTo>
                  <a:pt x="296590" y="6015832"/>
                  <a:pt x="285732" y="6017355"/>
                  <a:pt x="274873" y="6018690"/>
                </a:cubicBezTo>
                <a:cubicBezTo>
                  <a:pt x="240965" y="6022880"/>
                  <a:pt x="205529" y="6012784"/>
                  <a:pt x="172384" y="6028786"/>
                </a:cubicBezTo>
                <a:cubicBezTo>
                  <a:pt x="155046" y="6037168"/>
                  <a:pt x="137898" y="6047265"/>
                  <a:pt x="119613" y="6051647"/>
                </a:cubicBezTo>
                <a:cubicBezTo>
                  <a:pt x="99990" y="6056409"/>
                  <a:pt x="80794" y="6063839"/>
                  <a:pt x="61197" y="6069150"/>
                </a:cubicBezTo>
                <a:lnTo>
                  <a:pt x="544" y="6073921"/>
                </a:lnTo>
                <a:lnTo>
                  <a:pt x="544" y="5946682"/>
                </a:lnTo>
                <a:lnTo>
                  <a:pt x="0" y="5946682"/>
                </a:lnTo>
                <a:lnTo>
                  <a:pt x="0" y="1335314"/>
                </a:lnTo>
                <a:lnTo>
                  <a:pt x="0" y="873938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41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8350" cy="6038850"/>
          </a:xfrm>
          <a:custGeom>
            <a:avLst/>
            <a:gdLst>
              <a:gd name="connsiteX0" fmla="*/ 0 w 12192000"/>
              <a:gd name="connsiteY0" fmla="*/ 0 h 5835650"/>
              <a:gd name="connsiteX1" fmla="*/ 12192000 w 12192000"/>
              <a:gd name="connsiteY1" fmla="*/ 0 h 5835650"/>
              <a:gd name="connsiteX2" fmla="*/ 12192000 w 12192000"/>
              <a:gd name="connsiteY2" fmla="*/ 5835650 h 5835650"/>
              <a:gd name="connsiteX3" fmla="*/ 0 w 12192000"/>
              <a:gd name="connsiteY3" fmla="*/ 5835650 h 5835650"/>
              <a:gd name="connsiteX4" fmla="*/ 0 w 12192000"/>
              <a:gd name="connsiteY4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0 w 12198350"/>
              <a:gd name="connsiteY4" fmla="*/ 5835650 h 5835650"/>
              <a:gd name="connsiteX5" fmla="*/ 0 w 12198350"/>
              <a:gd name="connsiteY5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0 w 12198350"/>
              <a:gd name="connsiteY5" fmla="*/ 5835650 h 5835650"/>
              <a:gd name="connsiteX6" fmla="*/ 0 w 12198350"/>
              <a:gd name="connsiteY6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822450 w 12198350"/>
              <a:gd name="connsiteY5" fmla="*/ 58293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1727200 w 12198350"/>
              <a:gd name="connsiteY5" fmla="*/ 5486400 h 5835650"/>
              <a:gd name="connsiteX6" fmla="*/ 0 w 12198350"/>
              <a:gd name="connsiteY6" fmla="*/ 5835650 h 5835650"/>
              <a:gd name="connsiteX7" fmla="*/ 0 w 12198350"/>
              <a:gd name="connsiteY7" fmla="*/ 0 h 5835650"/>
              <a:gd name="connsiteX0" fmla="*/ 0 w 12198350"/>
              <a:gd name="connsiteY0" fmla="*/ 0 h 5835650"/>
              <a:gd name="connsiteX1" fmla="*/ 12192000 w 12198350"/>
              <a:gd name="connsiteY1" fmla="*/ 0 h 5835650"/>
              <a:gd name="connsiteX2" fmla="*/ 12198350 w 12198350"/>
              <a:gd name="connsiteY2" fmla="*/ 3505200 h 5835650"/>
              <a:gd name="connsiteX3" fmla="*/ 12192000 w 12198350"/>
              <a:gd name="connsiteY3" fmla="*/ 5835650 h 5835650"/>
              <a:gd name="connsiteX4" fmla="*/ 5060950 w 12198350"/>
              <a:gd name="connsiteY4" fmla="*/ 5835650 h 5835650"/>
              <a:gd name="connsiteX5" fmla="*/ 3854450 w 12198350"/>
              <a:gd name="connsiteY5" fmla="*/ 5695950 h 5835650"/>
              <a:gd name="connsiteX6" fmla="*/ 1727200 w 12198350"/>
              <a:gd name="connsiteY6" fmla="*/ 5486400 h 5835650"/>
              <a:gd name="connsiteX7" fmla="*/ 0 w 12198350"/>
              <a:gd name="connsiteY7" fmla="*/ 5835650 h 5835650"/>
              <a:gd name="connsiteX8" fmla="*/ 0 w 12198350"/>
              <a:gd name="connsiteY8" fmla="*/ 0 h 5835650"/>
              <a:gd name="connsiteX0" fmla="*/ 0 w 12198350"/>
              <a:gd name="connsiteY0" fmla="*/ 0 h 5842000"/>
              <a:gd name="connsiteX1" fmla="*/ 12192000 w 12198350"/>
              <a:gd name="connsiteY1" fmla="*/ 0 h 5842000"/>
              <a:gd name="connsiteX2" fmla="*/ 12198350 w 12198350"/>
              <a:gd name="connsiteY2" fmla="*/ 3505200 h 5842000"/>
              <a:gd name="connsiteX3" fmla="*/ 12192000 w 12198350"/>
              <a:gd name="connsiteY3" fmla="*/ 5835650 h 5842000"/>
              <a:gd name="connsiteX4" fmla="*/ 5060950 w 12198350"/>
              <a:gd name="connsiteY4" fmla="*/ 5835650 h 5842000"/>
              <a:gd name="connsiteX5" fmla="*/ 3663950 w 12198350"/>
              <a:gd name="connsiteY5" fmla="*/ 5842000 h 5842000"/>
              <a:gd name="connsiteX6" fmla="*/ 1727200 w 12198350"/>
              <a:gd name="connsiteY6" fmla="*/ 5486400 h 5842000"/>
              <a:gd name="connsiteX7" fmla="*/ 0 w 12198350"/>
              <a:gd name="connsiteY7" fmla="*/ 5835650 h 5842000"/>
              <a:gd name="connsiteX8" fmla="*/ 0 w 12198350"/>
              <a:gd name="connsiteY8" fmla="*/ 0 h 584200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4883150 w 12198350"/>
              <a:gd name="connsiteY4" fmla="*/ 5924550 h 5924550"/>
              <a:gd name="connsiteX5" fmla="*/ 3663950 w 12198350"/>
              <a:gd name="connsiteY5" fmla="*/ 5842000 h 5924550"/>
              <a:gd name="connsiteX6" fmla="*/ 1727200 w 12198350"/>
              <a:gd name="connsiteY6" fmla="*/ 5486400 h 5924550"/>
              <a:gd name="connsiteX7" fmla="*/ 0 w 12198350"/>
              <a:gd name="connsiteY7" fmla="*/ 5835650 h 5924550"/>
              <a:gd name="connsiteX8" fmla="*/ 0 w 12198350"/>
              <a:gd name="connsiteY8" fmla="*/ 0 h 5924550"/>
              <a:gd name="connsiteX0" fmla="*/ 0 w 12198350"/>
              <a:gd name="connsiteY0" fmla="*/ 0 h 5924550"/>
              <a:gd name="connsiteX1" fmla="*/ 12192000 w 12198350"/>
              <a:gd name="connsiteY1" fmla="*/ 0 h 5924550"/>
              <a:gd name="connsiteX2" fmla="*/ 12198350 w 12198350"/>
              <a:gd name="connsiteY2" fmla="*/ 3505200 h 5924550"/>
              <a:gd name="connsiteX3" fmla="*/ 12192000 w 12198350"/>
              <a:gd name="connsiteY3" fmla="*/ 5835650 h 5924550"/>
              <a:gd name="connsiteX4" fmla="*/ 8318500 w 12198350"/>
              <a:gd name="connsiteY4" fmla="*/ 5867400 h 5924550"/>
              <a:gd name="connsiteX5" fmla="*/ 4883150 w 12198350"/>
              <a:gd name="connsiteY5" fmla="*/ 5924550 h 5924550"/>
              <a:gd name="connsiteX6" fmla="*/ 3663950 w 12198350"/>
              <a:gd name="connsiteY6" fmla="*/ 5842000 h 5924550"/>
              <a:gd name="connsiteX7" fmla="*/ 1727200 w 12198350"/>
              <a:gd name="connsiteY7" fmla="*/ 5486400 h 5924550"/>
              <a:gd name="connsiteX8" fmla="*/ 0 w 12198350"/>
              <a:gd name="connsiteY8" fmla="*/ 5835650 h 5924550"/>
              <a:gd name="connsiteX9" fmla="*/ 0 w 12198350"/>
              <a:gd name="connsiteY9" fmla="*/ 0 h 59245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9766300 w 12198350"/>
              <a:gd name="connsiteY4" fmla="*/ 59245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2192000 w 12198350"/>
              <a:gd name="connsiteY3" fmla="*/ 583565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25525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8813800 w 12198350"/>
              <a:gd name="connsiteY3" fmla="*/ 5746750 h 6038850"/>
              <a:gd name="connsiteX4" fmla="*/ 7219950 w 12198350"/>
              <a:gd name="connsiteY4" fmla="*/ 6038850 h 6038850"/>
              <a:gd name="connsiteX5" fmla="*/ 4883150 w 12198350"/>
              <a:gd name="connsiteY5" fmla="*/ 5924550 h 6038850"/>
              <a:gd name="connsiteX6" fmla="*/ 3663950 w 12198350"/>
              <a:gd name="connsiteY6" fmla="*/ 5842000 h 6038850"/>
              <a:gd name="connsiteX7" fmla="*/ 1727200 w 12198350"/>
              <a:gd name="connsiteY7" fmla="*/ 5486400 h 6038850"/>
              <a:gd name="connsiteX8" fmla="*/ 0 w 12198350"/>
              <a:gd name="connsiteY8" fmla="*/ 5835650 h 6038850"/>
              <a:gd name="connsiteX9" fmla="*/ 0 w 12198350"/>
              <a:gd name="connsiteY9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623550 w 12198350"/>
              <a:gd name="connsiteY3" fmla="*/ 48006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0185400 w 12198350"/>
              <a:gd name="connsiteY3" fmla="*/ 4978400 h 6038850"/>
              <a:gd name="connsiteX4" fmla="*/ 8813800 w 12198350"/>
              <a:gd name="connsiteY4" fmla="*/ 5746750 h 6038850"/>
              <a:gd name="connsiteX5" fmla="*/ 7219950 w 12198350"/>
              <a:gd name="connsiteY5" fmla="*/ 6038850 h 6038850"/>
              <a:gd name="connsiteX6" fmla="*/ 4883150 w 12198350"/>
              <a:gd name="connsiteY6" fmla="*/ 5924550 h 6038850"/>
              <a:gd name="connsiteX7" fmla="*/ 3663950 w 12198350"/>
              <a:gd name="connsiteY7" fmla="*/ 5842000 h 6038850"/>
              <a:gd name="connsiteX8" fmla="*/ 1727200 w 12198350"/>
              <a:gd name="connsiteY8" fmla="*/ 5486400 h 6038850"/>
              <a:gd name="connsiteX9" fmla="*/ 0 w 12198350"/>
              <a:gd name="connsiteY9" fmla="*/ 5835650 h 6038850"/>
              <a:gd name="connsiteX10" fmla="*/ 0 w 12198350"/>
              <a:gd name="connsiteY10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766550 w 12198350"/>
              <a:gd name="connsiteY3" fmla="*/ 410845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  <a:gd name="connsiteX0" fmla="*/ 0 w 12198350"/>
              <a:gd name="connsiteY0" fmla="*/ 0 h 6038850"/>
              <a:gd name="connsiteX1" fmla="*/ 12192000 w 12198350"/>
              <a:gd name="connsiteY1" fmla="*/ 0 h 6038850"/>
              <a:gd name="connsiteX2" fmla="*/ 12198350 w 12198350"/>
              <a:gd name="connsiteY2" fmla="*/ 3505200 h 6038850"/>
              <a:gd name="connsiteX3" fmla="*/ 11341100 w 12198350"/>
              <a:gd name="connsiteY3" fmla="*/ 4267200 h 6038850"/>
              <a:gd name="connsiteX4" fmla="*/ 10185400 w 12198350"/>
              <a:gd name="connsiteY4" fmla="*/ 4978400 h 6038850"/>
              <a:gd name="connsiteX5" fmla="*/ 8813800 w 12198350"/>
              <a:gd name="connsiteY5" fmla="*/ 5746750 h 6038850"/>
              <a:gd name="connsiteX6" fmla="*/ 7219950 w 12198350"/>
              <a:gd name="connsiteY6" fmla="*/ 6038850 h 6038850"/>
              <a:gd name="connsiteX7" fmla="*/ 4883150 w 12198350"/>
              <a:gd name="connsiteY7" fmla="*/ 5924550 h 6038850"/>
              <a:gd name="connsiteX8" fmla="*/ 3663950 w 12198350"/>
              <a:gd name="connsiteY8" fmla="*/ 5842000 h 6038850"/>
              <a:gd name="connsiteX9" fmla="*/ 1727200 w 12198350"/>
              <a:gd name="connsiteY9" fmla="*/ 5486400 h 6038850"/>
              <a:gd name="connsiteX10" fmla="*/ 0 w 12198350"/>
              <a:gd name="connsiteY10" fmla="*/ 5835650 h 6038850"/>
              <a:gd name="connsiteX11" fmla="*/ 0 w 12198350"/>
              <a:gd name="connsiteY11" fmla="*/ 0 h 6038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8350" h="6038850">
                <a:moveTo>
                  <a:pt x="0" y="0"/>
                </a:moveTo>
                <a:lnTo>
                  <a:pt x="12192000" y="0"/>
                </a:lnTo>
                <a:cubicBezTo>
                  <a:pt x="12194117" y="1168400"/>
                  <a:pt x="12196233" y="2336800"/>
                  <a:pt x="12198350" y="3505200"/>
                </a:cubicBezTo>
                <a:cubicBezTo>
                  <a:pt x="11828992" y="3872442"/>
                  <a:pt x="11606741" y="4015317"/>
                  <a:pt x="11341100" y="4267200"/>
                </a:cubicBezTo>
                <a:cubicBezTo>
                  <a:pt x="11005609" y="4512733"/>
                  <a:pt x="10677525" y="4705350"/>
                  <a:pt x="10185400" y="4978400"/>
                </a:cubicBezTo>
                <a:cubicBezTo>
                  <a:pt x="9693275" y="5251450"/>
                  <a:pt x="9381067" y="5540375"/>
                  <a:pt x="8813800" y="5746750"/>
                </a:cubicBezTo>
                <a:lnTo>
                  <a:pt x="7219950" y="6038850"/>
                </a:lnTo>
                <a:lnTo>
                  <a:pt x="4883150" y="5924550"/>
                </a:lnTo>
                <a:lnTo>
                  <a:pt x="3663950" y="5842000"/>
                </a:lnTo>
                <a:lnTo>
                  <a:pt x="1727200" y="5486400"/>
                </a:lnTo>
                <a:lnTo>
                  <a:pt x="0" y="583565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0000">
                  <a:alpha val="60000"/>
                </a:srgbClr>
              </a:gs>
              <a:gs pos="100000">
                <a:srgbClr val="000000">
                  <a:alpha val="0"/>
                </a:srgbClr>
              </a:gs>
              <a:gs pos="68000">
                <a:srgbClr val="000000">
                  <a:alpha val="4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252769E-B9F0-4068-A645-5BBEF16E9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4" y="3296010"/>
            <a:ext cx="12191456" cy="2849976"/>
            <a:chOff x="476" y="-3923157"/>
            <a:chExt cx="10667524" cy="2493729"/>
          </a:xfrm>
        </p:grpSpPr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1E12D6AD-7096-45BB-9C02-468B2704C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9953252-97DE-4766-B2F6-E4FDA2FDA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38199" y="1120676"/>
            <a:ext cx="7812975" cy="2308324"/>
          </a:xfrm>
        </p:spPr>
        <p:txBody>
          <a:bodyPr>
            <a:normAutofit fontScale="90000"/>
          </a:bodyPr>
          <a:lstStyle/>
          <a:p>
            <a:pPr algn="l"/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Ludzie Kresów-</a:t>
            </a:r>
            <a:b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moja prababcia Walentyna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5024" y="3809999"/>
            <a:ext cx="7025753" cy="1012778"/>
          </a:xfrm>
        </p:spPr>
        <p:txBody>
          <a:bodyPr>
            <a:normAutofit/>
          </a:bodyPr>
          <a:lstStyle/>
          <a:p>
            <a:pPr algn="l"/>
            <a:r>
              <a:rPr lang="en-GB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KAROL BINIEWICZ</a:t>
            </a:r>
            <a:endParaRPr lang="pl-PL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91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D1520B01-A2E4-41C2-8A8F-7683F2508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355577" y="847312"/>
            <a:ext cx="3505200" cy="12427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32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Odwiedziny w rodzinnych stronach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idx="4294967295"/>
          </p:nvPr>
        </p:nvSpPr>
        <p:spPr>
          <a:xfrm>
            <a:off x="4354513" y="3212276"/>
            <a:ext cx="3506264" cy="172192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pl-PL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Walentyna w wakacje często odwiedzała rodziców oraz przyjació</a:t>
            </a: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ł</a:t>
            </a:r>
            <a:r>
              <a:rPr lang="pl-PL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 </a:t>
            </a:r>
            <a:r>
              <a:rPr lang="pl-PL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pl-PL" sz="24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ińsku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F634C0A-A487-42AF-8DFD-4DAD62FE9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412B137-E115-42F2-8CF9-67E40B5D2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779E94B-3A8C-4695-9DA1-2EDEFB170B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Picture 2" descr="Brak opisu.">
            <a:extLst>
              <a:ext uri="{FF2B5EF4-FFF2-40B4-BE49-F238E27FC236}">
                <a16:creationId xmlns:a16="http://schemas.microsoft.com/office/drawing/2014/main" id="{FBC16A4A-916C-46AC-AF6B-D79D936712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3" r="11785"/>
          <a:stretch/>
        </p:blipFill>
        <p:spPr bwMode="auto">
          <a:xfrm>
            <a:off x="20" y="10"/>
            <a:ext cx="3910064" cy="685799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910084" y="6054385"/>
                </a:lnTo>
                <a:lnTo>
                  <a:pt x="3791309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66EE5A2-0D35-4D6A-A5C7-1CA91F740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DFBB771-C61C-4F38-ABBB-98A2D8476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2432BD6-3DCC-4397-BD7F-3FE84F3210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56AA1647-0DA6-4A17-B3E1-95D61BD54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F1D8352-2F00-4057-8781-E455C455B9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BE70D92-7E07-4A6F-BD82-729F71C268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2" name="Symbol zastępczy zawartości 11"/>
          <p:cNvPicPr>
            <a:picLocks noGrp="1" noChangeAspect="1"/>
          </p:cNvPicPr>
          <p:nvPr>
            <p:ph sz="quarter" idx="4294967295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7" r="22168"/>
          <a:stretch/>
        </p:blipFill>
        <p:spPr>
          <a:xfrm>
            <a:off x="8281916" y="1"/>
            <a:ext cx="3910084" cy="6858000"/>
          </a:xfrm>
          <a:custGeom>
            <a:avLst/>
            <a:gdLst/>
            <a:ahLst/>
            <a:cxnLst/>
            <a:rect l="l" t="t" r="r" b="b"/>
            <a:pathLst>
              <a:path w="3910084" h="6858000">
                <a:moveTo>
                  <a:pt x="118775" y="0"/>
                </a:moveTo>
                <a:lnTo>
                  <a:pt x="3910084" y="0"/>
                </a:lnTo>
                <a:lnTo>
                  <a:pt x="3910084" y="6858000"/>
                </a:lnTo>
                <a:lnTo>
                  <a:pt x="913702" y="6858000"/>
                </a:lnTo>
                <a:lnTo>
                  <a:pt x="346751" y="5107724"/>
                </a:lnTo>
                <a:lnTo>
                  <a:pt x="0" y="803615"/>
                </a:lnTo>
                <a:close/>
              </a:path>
            </a:pathLst>
          </a:cu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08D20F07-CD49-4F17-BC00-9429DA80C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66703-4D0D-42DF-8150-991FE9F869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96840F9-95E6-4C98-BFE4-21B595423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9209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7D517-DB60-44AA-9C99-1927EDCB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Miłość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6CFB0-49BA-42A6-BAF3-B544AE87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Walentyna podczas studiów w Warszawie poznała Stanisława Kruszewskiego, który studiował medycynę. Spędzali ze sobą dużo czasu zarówno w Warszawie, jak i podczas podróży do Pińska</a:t>
            </a:r>
          </a:p>
          <a:p>
            <a:endParaRPr lang="pl-PL" sz="20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2BC5375F-B8AD-4E24-A705-DBFA7C2C4C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9" r="1708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7397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C0DACD-65DA-4F86-9F25-B93C6445A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41752"/>
            <a:ext cx="4391024" cy="1323439"/>
          </a:xfrm>
        </p:spPr>
        <p:txBody>
          <a:bodyPr anchor="t"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 w Pińsku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06EF6-BB92-4E57-A58D-55DA228260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146400"/>
            <a:ext cx="4391024" cy="28622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czasie rozłąki Stanisław pisał  do Walentyny listy.</a:t>
            </a:r>
          </a:p>
        </p:txBody>
      </p:sp>
      <p:pic>
        <p:nvPicPr>
          <p:cNvPr id="4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5EFD5941-B74D-4B3B-BB50-4A0E70228E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r="12006" b="-3"/>
          <a:stretch/>
        </p:blipFill>
        <p:spPr>
          <a:xfrm>
            <a:off x="5432962" y="841375"/>
            <a:ext cx="5924014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3705FF7-CAB4-430F-A07B-AF2245F17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BFFE2ED-DBB9-4090-905D-1939650FC5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E4D1EC16-E672-4366-A091-73675BE548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9804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4669978"/>
            <a:ext cx="9006445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7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Walentyna i Stanisław na wakacjach w Pińsku – 1935 rok </a:t>
            </a: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1" r="1" b="29097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Picture 2" descr="Brak opisu.">
            <a:extLst>
              <a:ext uri="{FF2B5EF4-FFF2-40B4-BE49-F238E27FC236}">
                <a16:creationId xmlns:a16="http://schemas.microsoft.com/office/drawing/2014/main" id="{8022B44F-8B12-4F78-9EA9-3D00AA06D3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" t="21410" r="-2065" b="37219"/>
          <a:stretch/>
        </p:blipFill>
        <p:spPr bwMode="auto">
          <a:xfrm>
            <a:off x="6191245" y="-2"/>
            <a:ext cx="6000750" cy="4186053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8140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7887" y="4687097"/>
            <a:ext cx="9232077" cy="1173700"/>
          </a:xfrm>
        </p:spPr>
        <p:txBody>
          <a:bodyPr anchor="t">
            <a:normAutofit/>
          </a:bodyPr>
          <a:lstStyle/>
          <a:p>
            <a:r>
              <a:rPr lang="pl-PL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Walentyna i Stanisław na wakacjach  w Pińsku -1935 rok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5" r="-1" b="36707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4" name="Symbol zastępczy zawartości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69" b="34078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904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00046" y="365125"/>
            <a:ext cx="3792650" cy="1828800"/>
          </a:xfrm>
        </p:spPr>
        <p:txBody>
          <a:bodyPr>
            <a:normAutofit/>
          </a:bodyPr>
          <a:lstStyle/>
          <a:p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Małżeństwo	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93123" y="3188676"/>
            <a:ext cx="3499572" cy="25128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września 1939 roku Walentyna i Stanisław wzięli ślub w Pińsku.</a:t>
            </a: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Zaraz po zawarciu małżeństwa przeprowadzili się do Warszawy, gdzie zamieszkali w kamienicy przy ulicy Chopina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323" y="52754"/>
            <a:ext cx="4712677" cy="6805246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4" y="433754"/>
            <a:ext cx="3241431" cy="557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720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088" y="1641752"/>
            <a:ext cx="2949265" cy="3213277"/>
          </a:xfrm>
        </p:spPr>
        <p:txBody>
          <a:bodyPr anchor="t">
            <a:normAutofit/>
          </a:bodyPr>
          <a:lstStyle/>
          <a:p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Warszawa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32401" y="1721579"/>
            <a:ext cx="6140449" cy="395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początku wojny Stanisław pracował jako lekarz  w Warszawie oraz  działał w AK pod pseudonimem ,,Maciuś”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Został skierowany przez  dowództwo AK do pracy w Wysokiem Mazowieckiem gdzie przeprowadził się wraz z żoną</a:t>
            </a:r>
            <a:r>
              <a:rPr lang="pl-PL" sz="2000" dirty="0">
                <a:solidFill>
                  <a:schemeClr val="tx1">
                    <a:alpha val="80000"/>
                  </a:schemeClr>
                </a:solidFill>
                <a:latin typeface="Bell MT" panose="02020503060305020303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3673404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088" y="1641752"/>
            <a:ext cx="2937390" cy="3213277"/>
          </a:xfrm>
        </p:spPr>
        <p:txBody>
          <a:bodyPr anchor="t">
            <a:normAutofit/>
          </a:bodyPr>
          <a:lstStyle/>
          <a:p>
            <a:r>
              <a:rPr lang="pl-PL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Wysokie Mazowieckie</a:t>
            </a:r>
            <a:endParaRPr lang="pl-PL" sz="4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32401" y="1721579"/>
            <a:ext cx="6140449" cy="23932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17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Stanisław pracował w szpitalu a poza pracą pomagał partyzantom - początkowo w domu a potem z uwagi na bezpieczeństwo w lesie.</a:t>
            </a:r>
          </a:p>
          <a:p>
            <a:pPr marL="0" indent="0">
              <a:buNone/>
            </a:pPr>
            <a:r>
              <a:rPr lang="pl-PL" sz="17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Walentyna urodziła  w tym czasie dwie córeczki - Grażynę oraz Marię.  </a:t>
            </a:r>
          </a:p>
          <a:p>
            <a:pPr marL="0" indent="0">
              <a:buNone/>
            </a:pPr>
            <a:r>
              <a:rPr lang="pl-PL" sz="17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grudnia 1943 został aresztowany i zesłany do obozu Stutthof. Został zadenuncjowany przez własną gosposię, która podjęła współpracę z gestapo mając nadzieję na uwolnienie aresztowanego członka rodziny. Została skazana za zdradę.</a:t>
            </a:r>
          </a:p>
        </p:txBody>
      </p:sp>
    </p:spTree>
    <p:extLst>
      <p:ext uri="{BB962C8B-B14F-4D97-AF65-F5344CB8AC3E}">
        <p14:creationId xmlns:p14="http://schemas.microsoft.com/office/powerpoint/2010/main" val="2598812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075" y="4121426"/>
            <a:ext cx="3517073" cy="1898686"/>
          </a:xfrm>
        </p:spPr>
        <p:txBody>
          <a:bodyPr anchor="t">
            <a:normAutofit/>
          </a:bodyPr>
          <a:lstStyle/>
          <a:p>
            <a:r>
              <a:rPr lang="pl-PL" sz="2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czasie pobytu w obozie małżonkowie mogli kontaktować się jedynie pisząc do siebie listy</a:t>
            </a:r>
            <a:endParaRPr lang="en-GB" sz="25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ymbol zastępczy zawartości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227443" y="420198"/>
            <a:ext cx="7532482" cy="559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14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69940" y="365124"/>
            <a:ext cx="6172200" cy="18288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dirty="0"/>
              <a:t>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</a:t>
            </a:r>
            <a:r>
              <a:rPr lang="pl-PL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obozu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0" b="4245"/>
          <a:stretch/>
        </p:blipFill>
        <p:spPr>
          <a:xfrm rot="5400000">
            <a:off x="-846993" y="846993"/>
            <a:ext cx="6858000" cy="5164014"/>
          </a:xfrm>
          <a:prstGeom prst="rect">
            <a:avLst/>
          </a:prstGeom>
        </p:spPr>
      </p:pic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7099601" y="2193924"/>
            <a:ext cx="4540092" cy="3973120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indent="0">
              <a:buNone/>
            </a:pPr>
            <a:r>
              <a:rPr lang="pl-PL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Kochana Walu, </a:t>
            </a:r>
          </a:p>
          <a:p>
            <a:pPr marL="0" indent="0">
              <a:buNone/>
            </a:pPr>
            <a:r>
              <a:rPr lang="pl-PL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Otrzymałem od Ciebie trzy paczki , za co bardzo dziękuję. Paczki muszą być dobrze zapakowane.</a:t>
            </a:r>
            <a:br>
              <a:rPr lang="pl-PL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Każdy przedmiot powinien być dobrze zapakowany. Nie możesz sobie wyobrazić jaki byłem szczęśliwy , że mieszkacie w starym miejscu . Dużo o Tobie myślę i widok domu będzie dla mnie najszczęśliwszy. Nie martw się o mnie, nic mi nie jest, po prostu bardzo Cię kocham .Proszę o przesłanie mi , drogi kociaku,  kropli witaminowych, które  stosowałem w domu. Mam tu dość chleba, poproszę o słoninę , ser i ciasto w ilościach jakich możesz. </a:t>
            </a:r>
          </a:p>
          <a:p>
            <a:pPr marL="0" indent="0">
              <a:buNone/>
            </a:pPr>
            <a:r>
              <a:rPr lang="pl-PL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 zakończenie pocałunki i pozdrowienia dla Ciebie i Córek.</a:t>
            </a:r>
          </a:p>
          <a:p>
            <a:pPr marL="0" indent="0">
              <a:buNone/>
            </a:pPr>
            <a:r>
              <a:rPr lang="pl-PL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Wasz Stach</a:t>
            </a:r>
          </a:p>
          <a:p>
            <a:pPr marL="0" indent="0">
              <a:buNone/>
            </a:pPr>
            <a:r>
              <a:rPr lang="pl-PL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Czekam z tęsknotą na jedno -na list od Was. Pozdrowienia dla  Wacka, Zosi  i wszystkich znajomych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02379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75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Wideoalbum">
            <a:hlinkClick r:id="" action="ppaction://media"/>
            <a:extLst>
              <a:ext uri="{FF2B5EF4-FFF2-40B4-BE49-F238E27FC236}">
                <a16:creationId xmlns:a16="http://schemas.microsoft.com/office/drawing/2014/main" id="{85B5CB2B-F7F1-4146-9ADE-7F5BD5C3121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012" y="480060"/>
            <a:ext cx="11237976" cy="594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ymbol zastępczy zawartości 6"/>
          <p:cNvPicPr>
            <a:picLocks noChangeAspect="1"/>
          </p:cNvPicPr>
          <p:nvPr/>
        </p:nvPicPr>
        <p:blipFill rotWithShape="1">
          <a:blip r:embed="rId2"/>
          <a:srcRect l="5591" r="7178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pic>
        <p:nvPicPr>
          <p:cNvPr id="11" name="Symbol zastępczy zawartości 7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6019" r="12195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3613394" y="480941"/>
            <a:ext cx="4991112" cy="569125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4038944" y="685795"/>
            <a:ext cx="4019107" cy="183012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pl-PL" sz="2800" kern="1200" dirty="0">
                <a:solidFill>
                  <a:schemeClr val="bg1">
                    <a:alpha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Walentyna przesyłała mężowi do obozu  paczki – te zdjęcia córeczek były schowane w produktach spożywczych </a:t>
            </a:r>
          </a:p>
        </p:txBody>
      </p:sp>
    </p:spTree>
    <p:extLst>
      <p:ext uri="{BB962C8B-B14F-4D97-AF65-F5344CB8AC3E}">
        <p14:creationId xmlns:p14="http://schemas.microsoft.com/office/powerpoint/2010/main" val="3032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1272" y="3052583"/>
            <a:ext cx="4402079" cy="24613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pl-PL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Krzyżyk wykonany w Stutthof przez współwięźniów,  który otrzymał  pradziadek Stanisław w podziękowaniu za pomoc medyczną.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20987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9">
            <a:extLst>
              <a:ext uri="{FF2B5EF4-FFF2-40B4-BE49-F238E27FC236}">
                <a16:creationId xmlns:a16="http://schemas.microsoft.com/office/drawing/2014/main" id="{C232B152-3720-4D3B-97ED-45CE5483F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: Shape 11">
            <a:extLst>
              <a:ext uri="{FF2B5EF4-FFF2-40B4-BE49-F238E27FC236}">
                <a16:creationId xmlns:a16="http://schemas.microsoft.com/office/drawing/2014/main" id="{11BAB570-FF10-4E96-8A3F-FA9804702B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693698" cy="6858000"/>
          </a:xfrm>
          <a:custGeom>
            <a:avLst/>
            <a:gdLst>
              <a:gd name="connsiteX0" fmla="*/ 0 w 4693698"/>
              <a:gd name="connsiteY0" fmla="*/ 0 h 6858000"/>
              <a:gd name="connsiteX1" fmla="*/ 420914 w 4693698"/>
              <a:gd name="connsiteY1" fmla="*/ 0 h 6858000"/>
              <a:gd name="connsiteX2" fmla="*/ 1582057 w 4693698"/>
              <a:gd name="connsiteY2" fmla="*/ 0 h 6858000"/>
              <a:gd name="connsiteX3" fmla="*/ 4503903 w 4693698"/>
              <a:gd name="connsiteY3" fmla="*/ 0 h 6858000"/>
              <a:gd name="connsiteX4" fmla="*/ 4508943 w 4693698"/>
              <a:gd name="connsiteY4" fmla="*/ 66675 h 6858000"/>
              <a:gd name="connsiteX5" fmla="*/ 4517340 w 4693698"/>
              <a:gd name="connsiteY5" fmla="*/ 122237 h 6858000"/>
              <a:gd name="connsiteX6" fmla="*/ 4527418 w 4693698"/>
              <a:gd name="connsiteY6" fmla="*/ 174625 h 6858000"/>
              <a:gd name="connsiteX7" fmla="*/ 4544214 w 4693698"/>
              <a:gd name="connsiteY7" fmla="*/ 217487 h 6858000"/>
              <a:gd name="connsiteX8" fmla="*/ 4561010 w 4693698"/>
              <a:gd name="connsiteY8" fmla="*/ 260350 h 6858000"/>
              <a:gd name="connsiteX9" fmla="*/ 4581165 w 4693698"/>
              <a:gd name="connsiteY9" fmla="*/ 296862 h 6858000"/>
              <a:gd name="connsiteX10" fmla="*/ 4601320 w 4693698"/>
              <a:gd name="connsiteY10" fmla="*/ 334962 h 6858000"/>
              <a:gd name="connsiteX11" fmla="*/ 4619796 w 4693698"/>
              <a:gd name="connsiteY11" fmla="*/ 369887 h 6858000"/>
              <a:gd name="connsiteX12" fmla="*/ 4638271 w 4693698"/>
              <a:gd name="connsiteY12" fmla="*/ 409575 h 6858000"/>
              <a:gd name="connsiteX13" fmla="*/ 4655067 w 4693698"/>
              <a:gd name="connsiteY13" fmla="*/ 450850 h 6858000"/>
              <a:gd name="connsiteX14" fmla="*/ 4670184 w 4693698"/>
              <a:gd name="connsiteY14" fmla="*/ 496887 h 6858000"/>
              <a:gd name="connsiteX15" fmla="*/ 4681941 w 4693698"/>
              <a:gd name="connsiteY15" fmla="*/ 546100 h 6858000"/>
              <a:gd name="connsiteX16" fmla="*/ 4690339 w 4693698"/>
              <a:gd name="connsiteY16" fmla="*/ 606425 h 6858000"/>
              <a:gd name="connsiteX17" fmla="*/ 4693698 w 4693698"/>
              <a:gd name="connsiteY17" fmla="*/ 673100 h 6858000"/>
              <a:gd name="connsiteX18" fmla="*/ 4690339 w 4693698"/>
              <a:gd name="connsiteY18" fmla="*/ 744537 h 6858000"/>
              <a:gd name="connsiteX19" fmla="*/ 4681941 w 4693698"/>
              <a:gd name="connsiteY19" fmla="*/ 801687 h 6858000"/>
              <a:gd name="connsiteX20" fmla="*/ 4670184 w 4693698"/>
              <a:gd name="connsiteY20" fmla="*/ 854075 h 6858000"/>
              <a:gd name="connsiteX21" fmla="*/ 4655067 w 4693698"/>
              <a:gd name="connsiteY21" fmla="*/ 901700 h 6858000"/>
              <a:gd name="connsiteX22" fmla="*/ 4638271 w 4693698"/>
              <a:gd name="connsiteY22" fmla="*/ 942975 h 6858000"/>
              <a:gd name="connsiteX23" fmla="*/ 4618116 w 4693698"/>
              <a:gd name="connsiteY23" fmla="*/ 981075 h 6858000"/>
              <a:gd name="connsiteX24" fmla="*/ 4597961 w 4693698"/>
              <a:gd name="connsiteY24" fmla="*/ 1017587 h 6858000"/>
              <a:gd name="connsiteX25" fmla="*/ 4577806 w 4693698"/>
              <a:gd name="connsiteY25" fmla="*/ 1055687 h 6858000"/>
              <a:gd name="connsiteX26" fmla="*/ 4559330 w 4693698"/>
              <a:gd name="connsiteY26" fmla="*/ 1095375 h 6858000"/>
              <a:gd name="connsiteX27" fmla="*/ 4540854 w 4693698"/>
              <a:gd name="connsiteY27" fmla="*/ 1136650 h 6858000"/>
              <a:gd name="connsiteX28" fmla="*/ 4525739 w 4693698"/>
              <a:gd name="connsiteY28" fmla="*/ 1182687 h 6858000"/>
              <a:gd name="connsiteX29" fmla="*/ 4515661 w 4693698"/>
              <a:gd name="connsiteY29" fmla="*/ 1235075 h 6858000"/>
              <a:gd name="connsiteX30" fmla="*/ 4505583 w 4693698"/>
              <a:gd name="connsiteY30" fmla="*/ 1295400 h 6858000"/>
              <a:gd name="connsiteX31" fmla="*/ 4503903 w 4693698"/>
              <a:gd name="connsiteY31" fmla="*/ 1363662 h 6858000"/>
              <a:gd name="connsiteX32" fmla="*/ 4505583 w 4693698"/>
              <a:gd name="connsiteY32" fmla="*/ 1431925 h 6858000"/>
              <a:gd name="connsiteX33" fmla="*/ 4515661 w 4693698"/>
              <a:gd name="connsiteY33" fmla="*/ 1492250 h 6858000"/>
              <a:gd name="connsiteX34" fmla="*/ 4525739 w 4693698"/>
              <a:gd name="connsiteY34" fmla="*/ 1544637 h 6858000"/>
              <a:gd name="connsiteX35" fmla="*/ 4540854 w 4693698"/>
              <a:gd name="connsiteY35" fmla="*/ 1589087 h 6858000"/>
              <a:gd name="connsiteX36" fmla="*/ 4559330 w 4693698"/>
              <a:gd name="connsiteY36" fmla="*/ 1631950 h 6858000"/>
              <a:gd name="connsiteX37" fmla="*/ 4577806 w 4693698"/>
              <a:gd name="connsiteY37" fmla="*/ 1671637 h 6858000"/>
              <a:gd name="connsiteX38" fmla="*/ 4597961 w 4693698"/>
              <a:gd name="connsiteY38" fmla="*/ 1708150 h 6858000"/>
              <a:gd name="connsiteX39" fmla="*/ 4618116 w 4693698"/>
              <a:gd name="connsiteY39" fmla="*/ 1743075 h 6858000"/>
              <a:gd name="connsiteX40" fmla="*/ 4638271 w 4693698"/>
              <a:gd name="connsiteY40" fmla="*/ 1782762 h 6858000"/>
              <a:gd name="connsiteX41" fmla="*/ 4655067 w 4693698"/>
              <a:gd name="connsiteY41" fmla="*/ 1824037 h 6858000"/>
              <a:gd name="connsiteX42" fmla="*/ 4670184 w 4693698"/>
              <a:gd name="connsiteY42" fmla="*/ 1870075 h 6858000"/>
              <a:gd name="connsiteX43" fmla="*/ 4681941 w 4693698"/>
              <a:gd name="connsiteY43" fmla="*/ 1922462 h 6858000"/>
              <a:gd name="connsiteX44" fmla="*/ 4690339 w 4693698"/>
              <a:gd name="connsiteY44" fmla="*/ 1982787 h 6858000"/>
              <a:gd name="connsiteX45" fmla="*/ 4693698 w 4693698"/>
              <a:gd name="connsiteY45" fmla="*/ 2051050 h 6858000"/>
              <a:gd name="connsiteX46" fmla="*/ 4690339 w 4693698"/>
              <a:gd name="connsiteY46" fmla="*/ 2119312 h 6858000"/>
              <a:gd name="connsiteX47" fmla="*/ 4681941 w 4693698"/>
              <a:gd name="connsiteY47" fmla="*/ 2179637 h 6858000"/>
              <a:gd name="connsiteX48" fmla="*/ 4670184 w 4693698"/>
              <a:gd name="connsiteY48" fmla="*/ 2232025 h 6858000"/>
              <a:gd name="connsiteX49" fmla="*/ 4655067 w 4693698"/>
              <a:gd name="connsiteY49" fmla="*/ 2278062 h 6858000"/>
              <a:gd name="connsiteX50" fmla="*/ 4638271 w 4693698"/>
              <a:gd name="connsiteY50" fmla="*/ 2319337 h 6858000"/>
              <a:gd name="connsiteX51" fmla="*/ 4618116 w 4693698"/>
              <a:gd name="connsiteY51" fmla="*/ 2359025 h 6858000"/>
              <a:gd name="connsiteX52" fmla="*/ 4597961 w 4693698"/>
              <a:gd name="connsiteY52" fmla="*/ 2395537 h 6858000"/>
              <a:gd name="connsiteX53" fmla="*/ 4577806 w 4693698"/>
              <a:gd name="connsiteY53" fmla="*/ 2433637 h 6858000"/>
              <a:gd name="connsiteX54" fmla="*/ 4559330 w 4693698"/>
              <a:gd name="connsiteY54" fmla="*/ 2471737 h 6858000"/>
              <a:gd name="connsiteX55" fmla="*/ 4540854 w 4693698"/>
              <a:gd name="connsiteY55" fmla="*/ 2513012 h 6858000"/>
              <a:gd name="connsiteX56" fmla="*/ 4525739 w 4693698"/>
              <a:gd name="connsiteY56" fmla="*/ 2560637 h 6858000"/>
              <a:gd name="connsiteX57" fmla="*/ 4515661 w 4693698"/>
              <a:gd name="connsiteY57" fmla="*/ 2613025 h 6858000"/>
              <a:gd name="connsiteX58" fmla="*/ 4505583 w 4693698"/>
              <a:gd name="connsiteY58" fmla="*/ 2671762 h 6858000"/>
              <a:gd name="connsiteX59" fmla="*/ 4503903 w 4693698"/>
              <a:gd name="connsiteY59" fmla="*/ 2741612 h 6858000"/>
              <a:gd name="connsiteX60" fmla="*/ 4505583 w 4693698"/>
              <a:gd name="connsiteY60" fmla="*/ 2809875 h 6858000"/>
              <a:gd name="connsiteX61" fmla="*/ 4515661 w 4693698"/>
              <a:gd name="connsiteY61" fmla="*/ 2868612 h 6858000"/>
              <a:gd name="connsiteX62" fmla="*/ 4525739 w 4693698"/>
              <a:gd name="connsiteY62" fmla="*/ 2922587 h 6858000"/>
              <a:gd name="connsiteX63" fmla="*/ 4540854 w 4693698"/>
              <a:gd name="connsiteY63" fmla="*/ 2967037 h 6858000"/>
              <a:gd name="connsiteX64" fmla="*/ 4559330 w 4693698"/>
              <a:gd name="connsiteY64" fmla="*/ 3009900 h 6858000"/>
              <a:gd name="connsiteX65" fmla="*/ 4577806 w 4693698"/>
              <a:gd name="connsiteY65" fmla="*/ 3046412 h 6858000"/>
              <a:gd name="connsiteX66" fmla="*/ 4597961 w 4693698"/>
              <a:gd name="connsiteY66" fmla="*/ 3084512 h 6858000"/>
              <a:gd name="connsiteX67" fmla="*/ 4618116 w 4693698"/>
              <a:gd name="connsiteY67" fmla="*/ 3121025 h 6858000"/>
              <a:gd name="connsiteX68" fmla="*/ 4638271 w 4693698"/>
              <a:gd name="connsiteY68" fmla="*/ 3160712 h 6858000"/>
              <a:gd name="connsiteX69" fmla="*/ 4655067 w 4693698"/>
              <a:gd name="connsiteY69" fmla="*/ 3201987 h 6858000"/>
              <a:gd name="connsiteX70" fmla="*/ 4670184 w 4693698"/>
              <a:gd name="connsiteY70" fmla="*/ 3248025 h 6858000"/>
              <a:gd name="connsiteX71" fmla="*/ 4681941 w 4693698"/>
              <a:gd name="connsiteY71" fmla="*/ 3300412 h 6858000"/>
              <a:gd name="connsiteX72" fmla="*/ 4690339 w 4693698"/>
              <a:gd name="connsiteY72" fmla="*/ 3360737 h 6858000"/>
              <a:gd name="connsiteX73" fmla="*/ 4693698 w 4693698"/>
              <a:gd name="connsiteY73" fmla="*/ 3427412 h 6858000"/>
              <a:gd name="connsiteX74" fmla="*/ 4690339 w 4693698"/>
              <a:gd name="connsiteY74" fmla="*/ 3497262 h 6858000"/>
              <a:gd name="connsiteX75" fmla="*/ 4681941 w 4693698"/>
              <a:gd name="connsiteY75" fmla="*/ 3557587 h 6858000"/>
              <a:gd name="connsiteX76" fmla="*/ 4670184 w 4693698"/>
              <a:gd name="connsiteY76" fmla="*/ 3609975 h 6858000"/>
              <a:gd name="connsiteX77" fmla="*/ 4655067 w 4693698"/>
              <a:gd name="connsiteY77" fmla="*/ 3656012 h 6858000"/>
              <a:gd name="connsiteX78" fmla="*/ 4638271 w 4693698"/>
              <a:gd name="connsiteY78" fmla="*/ 3697287 h 6858000"/>
              <a:gd name="connsiteX79" fmla="*/ 4618116 w 4693698"/>
              <a:gd name="connsiteY79" fmla="*/ 3736975 h 6858000"/>
              <a:gd name="connsiteX80" fmla="*/ 4577806 w 4693698"/>
              <a:gd name="connsiteY80" fmla="*/ 3811587 h 6858000"/>
              <a:gd name="connsiteX81" fmla="*/ 4559330 w 4693698"/>
              <a:gd name="connsiteY81" fmla="*/ 3848100 h 6858000"/>
              <a:gd name="connsiteX82" fmla="*/ 4540854 w 4693698"/>
              <a:gd name="connsiteY82" fmla="*/ 3890962 h 6858000"/>
              <a:gd name="connsiteX83" fmla="*/ 4525739 w 4693698"/>
              <a:gd name="connsiteY83" fmla="*/ 3935412 h 6858000"/>
              <a:gd name="connsiteX84" fmla="*/ 4515661 w 4693698"/>
              <a:gd name="connsiteY84" fmla="*/ 3987800 h 6858000"/>
              <a:gd name="connsiteX85" fmla="*/ 4505583 w 4693698"/>
              <a:gd name="connsiteY85" fmla="*/ 4048125 h 6858000"/>
              <a:gd name="connsiteX86" fmla="*/ 4503903 w 4693698"/>
              <a:gd name="connsiteY86" fmla="*/ 4116387 h 6858000"/>
              <a:gd name="connsiteX87" fmla="*/ 4505583 w 4693698"/>
              <a:gd name="connsiteY87" fmla="*/ 4186237 h 6858000"/>
              <a:gd name="connsiteX88" fmla="*/ 4515661 w 4693698"/>
              <a:gd name="connsiteY88" fmla="*/ 4244975 h 6858000"/>
              <a:gd name="connsiteX89" fmla="*/ 4525739 w 4693698"/>
              <a:gd name="connsiteY89" fmla="*/ 4297362 h 6858000"/>
              <a:gd name="connsiteX90" fmla="*/ 4540854 w 4693698"/>
              <a:gd name="connsiteY90" fmla="*/ 4343400 h 6858000"/>
              <a:gd name="connsiteX91" fmla="*/ 4559330 w 4693698"/>
              <a:gd name="connsiteY91" fmla="*/ 4386262 h 6858000"/>
              <a:gd name="connsiteX92" fmla="*/ 4577806 w 4693698"/>
              <a:gd name="connsiteY92" fmla="*/ 4424362 h 6858000"/>
              <a:gd name="connsiteX93" fmla="*/ 4618116 w 4693698"/>
              <a:gd name="connsiteY93" fmla="*/ 4498975 h 6858000"/>
              <a:gd name="connsiteX94" fmla="*/ 4638271 w 4693698"/>
              <a:gd name="connsiteY94" fmla="*/ 4537075 h 6858000"/>
              <a:gd name="connsiteX95" fmla="*/ 4655067 w 4693698"/>
              <a:gd name="connsiteY95" fmla="*/ 4579937 h 6858000"/>
              <a:gd name="connsiteX96" fmla="*/ 4670184 w 4693698"/>
              <a:gd name="connsiteY96" fmla="*/ 4625975 h 6858000"/>
              <a:gd name="connsiteX97" fmla="*/ 4681941 w 4693698"/>
              <a:gd name="connsiteY97" fmla="*/ 4678362 h 6858000"/>
              <a:gd name="connsiteX98" fmla="*/ 4690339 w 4693698"/>
              <a:gd name="connsiteY98" fmla="*/ 4738687 h 6858000"/>
              <a:gd name="connsiteX99" fmla="*/ 4693698 w 4693698"/>
              <a:gd name="connsiteY99" fmla="*/ 4806950 h 6858000"/>
              <a:gd name="connsiteX100" fmla="*/ 4690339 w 4693698"/>
              <a:gd name="connsiteY100" fmla="*/ 4875212 h 6858000"/>
              <a:gd name="connsiteX101" fmla="*/ 4681941 w 4693698"/>
              <a:gd name="connsiteY101" fmla="*/ 4935537 h 6858000"/>
              <a:gd name="connsiteX102" fmla="*/ 4670184 w 4693698"/>
              <a:gd name="connsiteY102" fmla="*/ 4987925 h 6858000"/>
              <a:gd name="connsiteX103" fmla="*/ 4655067 w 4693698"/>
              <a:gd name="connsiteY103" fmla="*/ 5033962 h 6858000"/>
              <a:gd name="connsiteX104" fmla="*/ 4638271 w 4693698"/>
              <a:gd name="connsiteY104" fmla="*/ 5075237 h 6858000"/>
              <a:gd name="connsiteX105" fmla="*/ 4618116 w 4693698"/>
              <a:gd name="connsiteY105" fmla="*/ 5114925 h 6858000"/>
              <a:gd name="connsiteX106" fmla="*/ 4597961 w 4693698"/>
              <a:gd name="connsiteY106" fmla="*/ 5149850 h 6858000"/>
              <a:gd name="connsiteX107" fmla="*/ 4577806 w 4693698"/>
              <a:gd name="connsiteY107" fmla="*/ 5186362 h 6858000"/>
              <a:gd name="connsiteX108" fmla="*/ 4559330 w 4693698"/>
              <a:gd name="connsiteY108" fmla="*/ 5226050 h 6858000"/>
              <a:gd name="connsiteX109" fmla="*/ 4540854 w 4693698"/>
              <a:gd name="connsiteY109" fmla="*/ 5268912 h 6858000"/>
              <a:gd name="connsiteX110" fmla="*/ 4525739 w 4693698"/>
              <a:gd name="connsiteY110" fmla="*/ 5313362 h 6858000"/>
              <a:gd name="connsiteX111" fmla="*/ 4515661 w 4693698"/>
              <a:gd name="connsiteY111" fmla="*/ 5365750 h 6858000"/>
              <a:gd name="connsiteX112" fmla="*/ 4505583 w 4693698"/>
              <a:gd name="connsiteY112" fmla="*/ 5426075 h 6858000"/>
              <a:gd name="connsiteX113" fmla="*/ 4503903 w 4693698"/>
              <a:gd name="connsiteY113" fmla="*/ 5494337 h 6858000"/>
              <a:gd name="connsiteX114" fmla="*/ 4505583 w 4693698"/>
              <a:gd name="connsiteY114" fmla="*/ 5562600 h 6858000"/>
              <a:gd name="connsiteX115" fmla="*/ 4515661 w 4693698"/>
              <a:gd name="connsiteY115" fmla="*/ 5622925 h 6858000"/>
              <a:gd name="connsiteX116" fmla="*/ 4525739 w 4693698"/>
              <a:gd name="connsiteY116" fmla="*/ 5675312 h 6858000"/>
              <a:gd name="connsiteX117" fmla="*/ 4540854 w 4693698"/>
              <a:gd name="connsiteY117" fmla="*/ 5721350 h 6858000"/>
              <a:gd name="connsiteX118" fmla="*/ 4559330 w 4693698"/>
              <a:gd name="connsiteY118" fmla="*/ 5762625 h 6858000"/>
              <a:gd name="connsiteX119" fmla="*/ 4577806 w 4693698"/>
              <a:gd name="connsiteY119" fmla="*/ 5802312 h 6858000"/>
              <a:gd name="connsiteX120" fmla="*/ 4597961 w 4693698"/>
              <a:gd name="connsiteY120" fmla="*/ 5840412 h 6858000"/>
              <a:gd name="connsiteX121" fmla="*/ 4618116 w 4693698"/>
              <a:gd name="connsiteY121" fmla="*/ 5876925 h 6858000"/>
              <a:gd name="connsiteX122" fmla="*/ 4638271 w 4693698"/>
              <a:gd name="connsiteY122" fmla="*/ 5915025 h 6858000"/>
              <a:gd name="connsiteX123" fmla="*/ 4655067 w 4693698"/>
              <a:gd name="connsiteY123" fmla="*/ 5956300 h 6858000"/>
              <a:gd name="connsiteX124" fmla="*/ 4670184 w 4693698"/>
              <a:gd name="connsiteY124" fmla="*/ 6003925 h 6858000"/>
              <a:gd name="connsiteX125" fmla="*/ 4681941 w 4693698"/>
              <a:gd name="connsiteY125" fmla="*/ 6056312 h 6858000"/>
              <a:gd name="connsiteX126" fmla="*/ 4690339 w 4693698"/>
              <a:gd name="connsiteY126" fmla="*/ 6113462 h 6858000"/>
              <a:gd name="connsiteX127" fmla="*/ 4693698 w 4693698"/>
              <a:gd name="connsiteY127" fmla="*/ 6183312 h 6858000"/>
              <a:gd name="connsiteX128" fmla="*/ 4690339 w 4693698"/>
              <a:gd name="connsiteY128" fmla="*/ 6251575 h 6858000"/>
              <a:gd name="connsiteX129" fmla="*/ 4681941 w 4693698"/>
              <a:gd name="connsiteY129" fmla="*/ 6311900 h 6858000"/>
              <a:gd name="connsiteX130" fmla="*/ 4670184 w 4693698"/>
              <a:gd name="connsiteY130" fmla="*/ 6361112 h 6858000"/>
              <a:gd name="connsiteX131" fmla="*/ 4655067 w 4693698"/>
              <a:gd name="connsiteY131" fmla="*/ 6407150 h 6858000"/>
              <a:gd name="connsiteX132" fmla="*/ 4638271 w 4693698"/>
              <a:gd name="connsiteY132" fmla="*/ 6448425 h 6858000"/>
              <a:gd name="connsiteX133" fmla="*/ 4619796 w 4693698"/>
              <a:gd name="connsiteY133" fmla="*/ 6488112 h 6858000"/>
              <a:gd name="connsiteX134" fmla="*/ 4601320 w 4693698"/>
              <a:gd name="connsiteY134" fmla="*/ 6523037 h 6858000"/>
              <a:gd name="connsiteX135" fmla="*/ 4581165 w 4693698"/>
              <a:gd name="connsiteY135" fmla="*/ 6561137 h 6858000"/>
              <a:gd name="connsiteX136" fmla="*/ 4561010 w 4693698"/>
              <a:gd name="connsiteY136" fmla="*/ 6597650 h 6858000"/>
              <a:gd name="connsiteX137" fmla="*/ 4544214 w 4693698"/>
              <a:gd name="connsiteY137" fmla="*/ 6640512 h 6858000"/>
              <a:gd name="connsiteX138" fmla="*/ 4527418 w 4693698"/>
              <a:gd name="connsiteY138" fmla="*/ 6683375 h 6858000"/>
              <a:gd name="connsiteX139" fmla="*/ 4517340 w 4693698"/>
              <a:gd name="connsiteY139" fmla="*/ 6735762 h 6858000"/>
              <a:gd name="connsiteX140" fmla="*/ 4508943 w 4693698"/>
              <a:gd name="connsiteY140" fmla="*/ 6791325 h 6858000"/>
              <a:gd name="connsiteX141" fmla="*/ 4503903 w 4693698"/>
              <a:gd name="connsiteY141" fmla="*/ 6858000 h 6858000"/>
              <a:gd name="connsiteX142" fmla="*/ 1582057 w 4693698"/>
              <a:gd name="connsiteY142" fmla="*/ 6858000 h 6858000"/>
              <a:gd name="connsiteX143" fmla="*/ 420914 w 4693698"/>
              <a:gd name="connsiteY143" fmla="*/ 6858000 h 6858000"/>
              <a:gd name="connsiteX144" fmla="*/ 0 w 4693698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693698" h="6858000">
                <a:moveTo>
                  <a:pt x="0" y="0"/>
                </a:moveTo>
                <a:lnTo>
                  <a:pt x="420914" y="0"/>
                </a:lnTo>
                <a:lnTo>
                  <a:pt x="1582057" y="0"/>
                </a:lnTo>
                <a:lnTo>
                  <a:pt x="4503903" y="0"/>
                </a:lnTo>
                <a:lnTo>
                  <a:pt x="4508943" y="66675"/>
                </a:lnTo>
                <a:lnTo>
                  <a:pt x="4517340" y="122237"/>
                </a:lnTo>
                <a:lnTo>
                  <a:pt x="4527418" y="174625"/>
                </a:lnTo>
                <a:lnTo>
                  <a:pt x="4544214" y="217487"/>
                </a:lnTo>
                <a:lnTo>
                  <a:pt x="4561010" y="260350"/>
                </a:lnTo>
                <a:lnTo>
                  <a:pt x="4581165" y="296862"/>
                </a:lnTo>
                <a:lnTo>
                  <a:pt x="4601320" y="334962"/>
                </a:lnTo>
                <a:lnTo>
                  <a:pt x="4619796" y="369887"/>
                </a:lnTo>
                <a:lnTo>
                  <a:pt x="4638271" y="409575"/>
                </a:lnTo>
                <a:lnTo>
                  <a:pt x="4655067" y="450850"/>
                </a:lnTo>
                <a:lnTo>
                  <a:pt x="4670184" y="496887"/>
                </a:lnTo>
                <a:lnTo>
                  <a:pt x="4681941" y="546100"/>
                </a:lnTo>
                <a:lnTo>
                  <a:pt x="4690339" y="606425"/>
                </a:lnTo>
                <a:lnTo>
                  <a:pt x="4693698" y="673100"/>
                </a:lnTo>
                <a:lnTo>
                  <a:pt x="4690339" y="744537"/>
                </a:lnTo>
                <a:lnTo>
                  <a:pt x="4681941" y="801687"/>
                </a:lnTo>
                <a:lnTo>
                  <a:pt x="4670184" y="854075"/>
                </a:lnTo>
                <a:lnTo>
                  <a:pt x="4655067" y="901700"/>
                </a:lnTo>
                <a:lnTo>
                  <a:pt x="4638271" y="942975"/>
                </a:lnTo>
                <a:lnTo>
                  <a:pt x="4618116" y="981075"/>
                </a:lnTo>
                <a:lnTo>
                  <a:pt x="4597961" y="1017587"/>
                </a:lnTo>
                <a:lnTo>
                  <a:pt x="4577806" y="1055687"/>
                </a:lnTo>
                <a:lnTo>
                  <a:pt x="4559330" y="1095375"/>
                </a:lnTo>
                <a:lnTo>
                  <a:pt x="4540854" y="1136650"/>
                </a:lnTo>
                <a:lnTo>
                  <a:pt x="4525739" y="1182687"/>
                </a:lnTo>
                <a:lnTo>
                  <a:pt x="4515661" y="1235075"/>
                </a:lnTo>
                <a:lnTo>
                  <a:pt x="4505583" y="1295400"/>
                </a:lnTo>
                <a:lnTo>
                  <a:pt x="4503903" y="1363662"/>
                </a:lnTo>
                <a:lnTo>
                  <a:pt x="4505583" y="1431925"/>
                </a:lnTo>
                <a:lnTo>
                  <a:pt x="4515661" y="1492250"/>
                </a:lnTo>
                <a:lnTo>
                  <a:pt x="4525739" y="1544637"/>
                </a:lnTo>
                <a:lnTo>
                  <a:pt x="4540854" y="1589087"/>
                </a:lnTo>
                <a:lnTo>
                  <a:pt x="4559330" y="1631950"/>
                </a:lnTo>
                <a:lnTo>
                  <a:pt x="4577806" y="1671637"/>
                </a:lnTo>
                <a:lnTo>
                  <a:pt x="4597961" y="1708150"/>
                </a:lnTo>
                <a:lnTo>
                  <a:pt x="4618116" y="1743075"/>
                </a:lnTo>
                <a:lnTo>
                  <a:pt x="4638271" y="1782762"/>
                </a:lnTo>
                <a:lnTo>
                  <a:pt x="4655067" y="1824037"/>
                </a:lnTo>
                <a:lnTo>
                  <a:pt x="4670184" y="1870075"/>
                </a:lnTo>
                <a:lnTo>
                  <a:pt x="4681941" y="1922462"/>
                </a:lnTo>
                <a:lnTo>
                  <a:pt x="4690339" y="1982787"/>
                </a:lnTo>
                <a:lnTo>
                  <a:pt x="4693698" y="2051050"/>
                </a:lnTo>
                <a:lnTo>
                  <a:pt x="4690339" y="2119312"/>
                </a:lnTo>
                <a:lnTo>
                  <a:pt x="4681941" y="2179637"/>
                </a:lnTo>
                <a:lnTo>
                  <a:pt x="4670184" y="2232025"/>
                </a:lnTo>
                <a:lnTo>
                  <a:pt x="4655067" y="2278062"/>
                </a:lnTo>
                <a:lnTo>
                  <a:pt x="4638271" y="2319337"/>
                </a:lnTo>
                <a:lnTo>
                  <a:pt x="4618116" y="2359025"/>
                </a:lnTo>
                <a:lnTo>
                  <a:pt x="4597961" y="2395537"/>
                </a:lnTo>
                <a:lnTo>
                  <a:pt x="4577806" y="2433637"/>
                </a:lnTo>
                <a:lnTo>
                  <a:pt x="4559330" y="2471737"/>
                </a:lnTo>
                <a:lnTo>
                  <a:pt x="4540854" y="2513012"/>
                </a:lnTo>
                <a:lnTo>
                  <a:pt x="4525739" y="2560637"/>
                </a:lnTo>
                <a:lnTo>
                  <a:pt x="4515661" y="2613025"/>
                </a:lnTo>
                <a:lnTo>
                  <a:pt x="4505583" y="2671762"/>
                </a:lnTo>
                <a:lnTo>
                  <a:pt x="4503903" y="2741612"/>
                </a:lnTo>
                <a:lnTo>
                  <a:pt x="4505583" y="2809875"/>
                </a:lnTo>
                <a:lnTo>
                  <a:pt x="4515661" y="2868612"/>
                </a:lnTo>
                <a:lnTo>
                  <a:pt x="4525739" y="2922587"/>
                </a:lnTo>
                <a:lnTo>
                  <a:pt x="4540854" y="2967037"/>
                </a:lnTo>
                <a:lnTo>
                  <a:pt x="4559330" y="3009900"/>
                </a:lnTo>
                <a:lnTo>
                  <a:pt x="4577806" y="3046412"/>
                </a:lnTo>
                <a:lnTo>
                  <a:pt x="4597961" y="3084512"/>
                </a:lnTo>
                <a:lnTo>
                  <a:pt x="4618116" y="3121025"/>
                </a:lnTo>
                <a:lnTo>
                  <a:pt x="4638271" y="3160712"/>
                </a:lnTo>
                <a:lnTo>
                  <a:pt x="4655067" y="3201987"/>
                </a:lnTo>
                <a:lnTo>
                  <a:pt x="4670184" y="3248025"/>
                </a:lnTo>
                <a:lnTo>
                  <a:pt x="4681941" y="3300412"/>
                </a:lnTo>
                <a:lnTo>
                  <a:pt x="4690339" y="3360737"/>
                </a:lnTo>
                <a:lnTo>
                  <a:pt x="4693698" y="3427412"/>
                </a:lnTo>
                <a:lnTo>
                  <a:pt x="4690339" y="3497262"/>
                </a:lnTo>
                <a:lnTo>
                  <a:pt x="4681941" y="3557587"/>
                </a:lnTo>
                <a:lnTo>
                  <a:pt x="4670184" y="3609975"/>
                </a:lnTo>
                <a:lnTo>
                  <a:pt x="4655067" y="3656012"/>
                </a:lnTo>
                <a:lnTo>
                  <a:pt x="4638271" y="3697287"/>
                </a:lnTo>
                <a:lnTo>
                  <a:pt x="4618116" y="3736975"/>
                </a:lnTo>
                <a:lnTo>
                  <a:pt x="4577806" y="3811587"/>
                </a:lnTo>
                <a:lnTo>
                  <a:pt x="4559330" y="3848100"/>
                </a:lnTo>
                <a:lnTo>
                  <a:pt x="4540854" y="3890962"/>
                </a:lnTo>
                <a:lnTo>
                  <a:pt x="4525739" y="3935412"/>
                </a:lnTo>
                <a:lnTo>
                  <a:pt x="4515661" y="3987800"/>
                </a:lnTo>
                <a:lnTo>
                  <a:pt x="4505583" y="4048125"/>
                </a:lnTo>
                <a:lnTo>
                  <a:pt x="4503903" y="4116387"/>
                </a:lnTo>
                <a:lnTo>
                  <a:pt x="4505583" y="4186237"/>
                </a:lnTo>
                <a:lnTo>
                  <a:pt x="4515661" y="4244975"/>
                </a:lnTo>
                <a:lnTo>
                  <a:pt x="4525739" y="4297362"/>
                </a:lnTo>
                <a:lnTo>
                  <a:pt x="4540854" y="4343400"/>
                </a:lnTo>
                <a:lnTo>
                  <a:pt x="4559330" y="4386262"/>
                </a:lnTo>
                <a:lnTo>
                  <a:pt x="4577806" y="4424362"/>
                </a:lnTo>
                <a:lnTo>
                  <a:pt x="4618116" y="4498975"/>
                </a:lnTo>
                <a:lnTo>
                  <a:pt x="4638271" y="4537075"/>
                </a:lnTo>
                <a:lnTo>
                  <a:pt x="4655067" y="4579937"/>
                </a:lnTo>
                <a:lnTo>
                  <a:pt x="4670184" y="4625975"/>
                </a:lnTo>
                <a:lnTo>
                  <a:pt x="4681941" y="4678362"/>
                </a:lnTo>
                <a:lnTo>
                  <a:pt x="4690339" y="4738687"/>
                </a:lnTo>
                <a:lnTo>
                  <a:pt x="4693698" y="4806950"/>
                </a:lnTo>
                <a:lnTo>
                  <a:pt x="4690339" y="4875212"/>
                </a:lnTo>
                <a:lnTo>
                  <a:pt x="4681941" y="4935537"/>
                </a:lnTo>
                <a:lnTo>
                  <a:pt x="4670184" y="4987925"/>
                </a:lnTo>
                <a:lnTo>
                  <a:pt x="4655067" y="5033962"/>
                </a:lnTo>
                <a:lnTo>
                  <a:pt x="4638271" y="5075237"/>
                </a:lnTo>
                <a:lnTo>
                  <a:pt x="4618116" y="5114925"/>
                </a:lnTo>
                <a:lnTo>
                  <a:pt x="4597961" y="5149850"/>
                </a:lnTo>
                <a:lnTo>
                  <a:pt x="4577806" y="5186362"/>
                </a:lnTo>
                <a:lnTo>
                  <a:pt x="4559330" y="5226050"/>
                </a:lnTo>
                <a:lnTo>
                  <a:pt x="4540854" y="5268912"/>
                </a:lnTo>
                <a:lnTo>
                  <a:pt x="4525739" y="5313362"/>
                </a:lnTo>
                <a:lnTo>
                  <a:pt x="4515661" y="5365750"/>
                </a:lnTo>
                <a:lnTo>
                  <a:pt x="4505583" y="5426075"/>
                </a:lnTo>
                <a:lnTo>
                  <a:pt x="4503903" y="5494337"/>
                </a:lnTo>
                <a:lnTo>
                  <a:pt x="4505583" y="5562600"/>
                </a:lnTo>
                <a:lnTo>
                  <a:pt x="4515661" y="5622925"/>
                </a:lnTo>
                <a:lnTo>
                  <a:pt x="4525739" y="5675312"/>
                </a:lnTo>
                <a:lnTo>
                  <a:pt x="4540854" y="5721350"/>
                </a:lnTo>
                <a:lnTo>
                  <a:pt x="4559330" y="5762625"/>
                </a:lnTo>
                <a:lnTo>
                  <a:pt x="4577806" y="5802312"/>
                </a:lnTo>
                <a:lnTo>
                  <a:pt x="4597961" y="5840412"/>
                </a:lnTo>
                <a:lnTo>
                  <a:pt x="4618116" y="5876925"/>
                </a:lnTo>
                <a:lnTo>
                  <a:pt x="4638271" y="5915025"/>
                </a:lnTo>
                <a:lnTo>
                  <a:pt x="4655067" y="5956300"/>
                </a:lnTo>
                <a:lnTo>
                  <a:pt x="4670184" y="6003925"/>
                </a:lnTo>
                <a:lnTo>
                  <a:pt x="4681941" y="6056312"/>
                </a:lnTo>
                <a:lnTo>
                  <a:pt x="4690339" y="6113462"/>
                </a:lnTo>
                <a:lnTo>
                  <a:pt x="4693698" y="6183312"/>
                </a:lnTo>
                <a:lnTo>
                  <a:pt x="4690339" y="6251575"/>
                </a:lnTo>
                <a:lnTo>
                  <a:pt x="4681941" y="6311900"/>
                </a:lnTo>
                <a:lnTo>
                  <a:pt x="4670184" y="6361112"/>
                </a:lnTo>
                <a:lnTo>
                  <a:pt x="4655067" y="6407150"/>
                </a:lnTo>
                <a:lnTo>
                  <a:pt x="4638271" y="6448425"/>
                </a:lnTo>
                <a:lnTo>
                  <a:pt x="4619796" y="6488112"/>
                </a:lnTo>
                <a:lnTo>
                  <a:pt x="4601320" y="6523037"/>
                </a:lnTo>
                <a:lnTo>
                  <a:pt x="4581165" y="6561137"/>
                </a:lnTo>
                <a:lnTo>
                  <a:pt x="4561010" y="6597650"/>
                </a:lnTo>
                <a:lnTo>
                  <a:pt x="4544214" y="6640512"/>
                </a:lnTo>
                <a:lnTo>
                  <a:pt x="4527418" y="6683375"/>
                </a:lnTo>
                <a:lnTo>
                  <a:pt x="4517340" y="6735762"/>
                </a:lnTo>
                <a:lnTo>
                  <a:pt x="4508943" y="6791325"/>
                </a:lnTo>
                <a:lnTo>
                  <a:pt x="4503903" y="6858000"/>
                </a:lnTo>
                <a:lnTo>
                  <a:pt x="1582057" y="6858000"/>
                </a:lnTo>
                <a:lnTo>
                  <a:pt x="42091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0" name="Freeform: Shape 13">
            <a:extLst>
              <a:ext uri="{FF2B5EF4-FFF2-40B4-BE49-F238E27FC236}">
                <a16:creationId xmlns:a16="http://schemas.microsoft.com/office/drawing/2014/main" id="{4B9FAFB2-BEB5-4848-8018-BCAD99E2E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838076" cy="6858000"/>
          </a:xfrm>
          <a:custGeom>
            <a:avLst/>
            <a:gdLst>
              <a:gd name="connsiteX0" fmla="*/ 4838076 w 4838076"/>
              <a:gd name="connsiteY0" fmla="*/ 0 h 6858000"/>
              <a:gd name="connsiteX1" fmla="*/ 4417162 w 4838076"/>
              <a:gd name="connsiteY1" fmla="*/ 0 h 6858000"/>
              <a:gd name="connsiteX2" fmla="*/ 3459219 w 4838076"/>
              <a:gd name="connsiteY2" fmla="*/ 0 h 6858000"/>
              <a:gd name="connsiteX3" fmla="*/ 334174 w 4838076"/>
              <a:gd name="connsiteY3" fmla="*/ 0 h 6858000"/>
              <a:gd name="connsiteX4" fmla="*/ 334173 w 4838076"/>
              <a:gd name="connsiteY4" fmla="*/ 0 h 6858000"/>
              <a:gd name="connsiteX5" fmla="*/ 189795 w 4838076"/>
              <a:gd name="connsiteY5" fmla="*/ 0 h 6858000"/>
              <a:gd name="connsiteX6" fmla="*/ 184756 w 4838076"/>
              <a:gd name="connsiteY6" fmla="*/ 66675 h 6858000"/>
              <a:gd name="connsiteX7" fmla="*/ 176358 w 4838076"/>
              <a:gd name="connsiteY7" fmla="*/ 122237 h 6858000"/>
              <a:gd name="connsiteX8" fmla="*/ 166281 w 4838076"/>
              <a:gd name="connsiteY8" fmla="*/ 174625 h 6858000"/>
              <a:gd name="connsiteX9" fmla="*/ 149485 w 4838076"/>
              <a:gd name="connsiteY9" fmla="*/ 217487 h 6858000"/>
              <a:gd name="connsiteX10" fmla="*/ 132689 w 4838076"/>
              <a:gd name="connsiteY10" fmla="*/ 260350 h 6858000"/>
              <a:gd name="connsiteX11" fmla="*/ 112534 w 4838076"/>
              <a:gd name="connsiteY11" fmla="*/ 296862 h 6858000"/>
              <a:gd name="connsiteX12" fmla="*/ 92379 w 4838076"/>
              <a:gd name="connsiteY12" fmla="*/ 334962 h 6858000"/>
              <a:gd name="connsiteX13" fmla="*/ 73903 w 4838076"/>
              <a:gd name="connsiteY13" fmla="*/ 369887 h 6858000"/>
              <a:gd name="connsiteX14" fmla="*/ 55427 w 4838076"/>
              <a:gd name="connsiteY14" fmla="*/ 409575 h 6858000"/>
              <a:gd name="connsiteX15" fmla="*/ 38632 w 4838076"/>
              <a:gd name="connsiteY15" fmla="*/ 450850 h 6858000"/>
              <a:gd name="connsiteX16" fmla="*/ 23515 w 4838076"/>
              <a:gd name="connsiteY16" fmla="*/ 496887 h 6858000"/>
              <a:gd name="connsiteX17" fmla="*/ 11758 w 4838076"/>
              <a:gd name="connsiteY17" fmla="*/ 546100 h 6858000"/>
              <a:gd name="connsiteX18" fmla="*/ 3359 w 4838076"/>
              <a:gd name="connsiteY18" fmla="*/ 606425 h 6858000"/>
              <a:gd name="connsiteX19" fmla="*/ 0 w 4838076"/>
              <a:gd name="connsiteY19" fmla="*/ 673100 h 6858000"/>
              <a:gd name="connsiteX20" fmla="*/ 3359 w 4838076"/>
              <a:gd name="connsiteY20" fmla="*/ 744537 h 6858000"/>
              <a:gd name="connsiteX21" fmla="*/ 11758 w 4838076"/>
              <a:gd name="connsiteY21" fmla="*/ 801687 h 6858000"/>
              <a:gd name="connsiteX22" fmla="*/ 23515 w 4838076"/>
              <a:gd name="connsiteY22" fmla="*/ 854075 h 6858000"/>
              <a:gd name="connsiteX23" fmla="*/ 38632 w 4838076"/>
              <a:gd name="connsiteY23" fmla="*/ 901700 h 6858000"/>
              <a:gd name="connsiteX24" fmla="*/ 55427 w 4838076"/>
              <a:gd name="connsiteY24" fmla="*/ 942975 h 6858000"/>
              <a:gd name="connsiteX25" fmla="*/ 75583 w 4838076"/>
              <a:gd name="connsiteY25" fmla="*/ 981075 h 6858000"/>
              <a:gd name="connsiteX26" fmla="*/ 95738 w 4838076"/>
              <a:gd name="connsiteY26" fmla="*/ 1017587 h 6858000"/>
              <a:gd name="connsiteX27" fmla="*/ 115893 w 4838076"/>
              <a:gd name="connsiteY27" fmla="*/ 1055687 h 6858000"/>
              <a:gd name="connsiteX28" fmla="*/ 134368 w 4838076"/>
              <a:gd name="connsiteY28" fmla="*/ 1095375 h 6858000"/>
              <a:gd name="connsiteX29" fmla="*/ 152844 w 4838076"/>
              <a:gd name="connsiteY29" fmla="*/ 1136650 h 6858000"/>
              <a:gd name="connsiteX30" fmla="*/ 167960 w 4838076"/>
              <a:gd name="connsiteY30" fmla="*/ 1182687 h 6858000"/>
              <a:gd name="connsiteX31" fmla="*/ 178038 w 4838076"/>
              <a:gd name="connsiteY31" fmla="*/ 1235075 h 6858000"/>
              <a:gd name="connsiteX32" fmla="*/ 188115 w 4838076"/>
              <a:gd name="connsiteY32" fmla="*/ 1295400 h 6858000"/>
              <a:gd name="connsiteX33" fmla="*/ 189795 w 4838076"/>
              <a:gd name="connsiteY33" fmla="*/ 1363662 h 6858000"/>
              <a:gd name="connsiteX34" fmla="*/ 188115 w 4838076"/>
              <a:gd name="connsiteY34" fmla="*/ 1431925 h 6858000"/>
              <a:gd name="connsiteX35" fmla="*/ 178038 w 4838076"/>
              <a:gd name="connsiteY35" fmla="*/ 1492250 h 6858000"/>
              <a:gd name="connsiteX36" fmla="*/ 167960 w 4838076"/>
              <a:gd name="connsiteY36" fmla="*/ 1544637 h 6858000"/>
              <a:gd name="connsiteX37" fmla="*/ 152844 w 4838076"/>
              <a:gd name="connsiteY37" fmla="*/ 1589087 h 6858000"/>
              <a:gd name="connsiteX38" fmla="*/ 134368 w 4838076"/>
              <a:gd name="connsiteY38" fmla="*/ 1631950 h 6858000"/>
              <a:gd name="connsiteX39" fmla="*/ 115893 w 4838076"/>
              <a:gd name="connsiteY39" fmla="*/ 1671637 h 6858000"/>
              <a:gd name="connsiteX40" fmla="*/ 95738 w 4838076"/>
              <a:gd name="connsiteY40" fmla="*/ 1708150 h 6858000"/>
              <a:gd name="connsiteX41" fmla="*/ 75583 w 4838076"/>
              <a:gd name="connsiteY41" fmla="*/ 1743075 h 6858000"/>
              <a:gd name="connsiteX42" fmla="*/ 55427 w 4838076"/>
              <a:gd name="connsiteY42" fmla="*/ 1782762 h 6858000"/>
              <a:gd name="connsiteX43" fmla="*/ 38632 w 4838076"/>
              <a:gd name="connsiteY43" fmla="*/ 1824037 h 6858000"/>
              <a:gd name="connsiteX44" fmla="*/ 23515 w 4838076"/>
              <a:gd name="connsiteY44" fmla="*/ 1870075 h 6858000"/>
              <a:gd name="connsiteX45" fmla="*/ 11758 w 4838076"/>
              <a:gd name="connsiteY45" fmla="*/ 1922462 h 6858000"/>
              <a:gd name="connsiteX46" fmla="*/ 3359 w 4838076"/>
              <a:gd name="connsiteY46" fmla="*/ 1982787 h 6858000"/>
              <a:gd name="connsiteX47" fmla="*/ 0 w 4838076"/>
              <a:gd name="connsiteY47" fmla="*/ 2051050 h 6858000"/>
              <a:gd name="connsiteX48" fmla="*/ 3359 w 4838076"/>
              <a:gd name="connsiteY48" fmla="*/ 2119312 h 6858000"/>
              <a:gd name="connsiteX49" fmla="*/ 11758 w 4838076"/>
              <a:gd name="connsiteY49" fmla="*/ 2179637 h 6858000"/>
              <a:gd name="connsiteX50" fmla="*/ 23515 w 4838076"/>
              <a:gd name="connsiteY50" fmla="*/ 2232025 h 6858000"/>
              <a:gd name="connsiteX51" fmla="*/ 38632 w 4838076"/>
              <a:gd name="connsiteY51" fmla="*/ 2278062 h 6858000"/>
              <a:gd name="connsiteX52" fmla="*/ 55427 w 4838076"/>
              <a:gd name="connsiteY52" fmla="*/ 2319337 h 6858000"/>
              <a:gd name="connsiteX53" fmla="*/ 75583 w 4838076"/>
              <a:gd name="connsiteY53" fmla="*/ 2359025 h 6858000"/>
              <a:gd name="connsiteX54" fmla="*/ 95738 w 4838076"/>
              <a:gd name="connsiteY54" fmla="*/ 2395537 h 6858000"/>
              <a:gd name="connsiteX55" fmla="*/ 115893 w 4838076"/>
              <a:gd name="connsiteY55" fmla="*/ 2433637 h 6858000"/>
              <a:gd name="connsiteX56" fmla="*/ 134368 w 4838076"/>
              <a:gd name="connsiteY56" fmla="*/ 2471737 h 6858000"/>
              <a:gd name="connsiteX57" fmla="*/ 152844 w 4838076"/>
              <a:gd name="connsiteY57" fmla="*/ 2513012 h 6858000"/>
              <a:gd name="connsiteX58" fmla="*/ 167960 w 4838076"/>
              <a:gd name="connsiteY58" fmla="*/ 2560637 h 6858000"/>
              <a:gd name="connsiteX59" fmla="*/ 178038 w 4838076"/>
              <a:gd name="connsiteY59" fmla="*/ 2613025 h 6858000"/>
              <a:gd name="connsiteX60" fmla="*/ 188115 w 4838076"/>
              <a:gd name="connsiteY60" fmla="*/ 2671762 h 6858000"/>
              <a:gd name="connsiteX61" fmla="*/ 189795 w 4838076"/>
              <a:gd name="connsiteY61" fmla="*/ 2741612 h 6858000"/>
              <a:gd name="connsiteX62" fmla="*/ 188115 w 4838076"/>
              <a:gd name="connsiteY62" fmla="*/ 2809875 h 6858000"/>
              <a:gd name="connsiteX63" fmla="*/ 178038 w 4838076"/>
              <a:gd name="connsiteY63" fmla="*/ 2868612 h 6858000"/>
              <a:gd name="connsiteX64" fmla="*/ 167960 w 4838076"/>
              <a:gd name="connsiteY64" fmla="*/ 2922587 h 6858000"/>
              <a:gd name="connsiteX65" fmla="*/ 152844 w 4838076"/>
              <a:gd name="connsiteY65" fmla="*/ 2967037 h 6858000"/>
              <a:gd name="connsiteX66" fmla="*/ 134368 w 4838076"/>
              <a:gd name="connsiteY66" fmla="*/ 3009900 h 6858000"/>
              <a:gd name="connsiteX67" fmla="*/ 115893 w 4838076"/>
              <a:gd name="connsiteY67" fmla="*/ 3046412 h 6858000"/>
              <a:gd name="connsiteX68" fmla="*/ 95738 w 4838076"/>
              <a:gd name="connsiteY68" fmla="*/ 3084512 h 6858000"/>
              <a:gd name="connsiteX69" fmla="*/ 75583 w 4838076"/>
              <a:gd name="connsiteY69" fmla="*/ 3121025 h 6858000"/>
              <a:gd name="connsiteX70" fmla="*/ 55427 w 4838076"/>
              <a:gd name="connsiteY70" fmla="*/ 3160712 h 6858000"/>
              <a:gd name="connsiteX71" fmla="*/ 38632 w 4838076"/>
              <a:gd name="connsiteY71" fmla="*/ 3201987 h 6858000"/>
              <a:gd name="connsiteX72" fmla="*/ 23515 w 4838076"/>
              <a:gd name="connsiteY72" fmla="*/ 3248025 h 6858000"/>
              <a:gd name="connsiteX73" fmla="*/ 11758 w 4838076"/>
              <a:gd name="connsiteY73" fmla="*/ 3300412 h 6858000"/>
              <a:gd name="connsiteX74" fmla="*/ 3359 w 4838076"/>
              <a:gd name="connsiteY74" fmla="*/ 3360737 h 6858000"/>
              <a:gd name="connsiteX75" fmla="*/ 0 w 4838076"/>
              <a:gd name="connsiteY75" fmla="*/ 3427412 h 6858000"/>
              <a:gd name="connsiteX76" fmla="*/ 3359 w 4838076"/>
              <a:gd name="connsiteY76" fmla="*/ 3497262 h 6858000"/>
              <a:gd name="connsiteX77" fmla="*/ 11758 w 4838076"/>
              <a:gd name="connsiteY77" fmla="*/ 3557587 h 6858000"/>
              <a:gd name="connsiteX78" fmla="*/ 23515 w 4838076"/>
              <a:gd name="connsiteY78" fmla="*/ 3609975 h 6858000"/>
              <a:gd name="connsiteX79" fmla="*/ 38632 w 4838076"/>
              <a:gd name="connsiteY79" fmla="*/ 3656012 h 6858000"/>
              <a:gd name="connsiteX80" fmla="*/ 55427 w 4838076"/>
              <a:gd name="connsiteY80" fmla="*/ 3697287 h 6858000"/>
              <a:gd name="connsiteX81" fmla="*/ 75583 w 4838076"/>
              <a:gd name="connsiteY81" fmla="*/ 3736975 h 6858000"/>
              <a:gd name="connsiteX82" fmla="*/ 115893 w 4838076"/>
              <a:gd name="connsiteY82" fmla="*/ 3811587 h 6858000"/>
              <a:gd name="connsiteX83" fmla="*/ 134368 w 4838076"/>
              <a:gd name="connsiteY83" fmla="*/ 3848100 h 6858000"/>
              <a:gd name="connsiteX84" fmla="*/ 152844 w 4838076"/>
              <a:gd name="connsiteY84" fmla="*/ 3890962 h 6858000"/>
              <a:gd name="connsiteX85" fmla="*/ 167960 w 4838076"/>
              <a:gd name="connsiteY85" fmla="*/ 3935412 h 6858000"/>
              <a:gd name="connsiteX86" fmla="*/ 178038 w 4838076"/>
              <a:gd name="connsiteY86" fmla="*/ 3987800 h 6858000"/>
              <a:gd name="connsiteX87" fmla="*/ 188115 w 4838076"/>
              <a:gd name="connsiteY87" fmla="*/ 4048125 h 6858000"/>
              <a:gd name="connsiteX88" fmla="*/ 189795 w 4838076"/>
              <a:gd name="connsiteY88" fmla="*/ 4116387 h 6858000"/>
              <a:gd name="connsiteX89" fmla="*/ 188115 w 4838076"/>
              <a:gd name="connsiteY89" fmla="*/ 4186237 h 6858000"/>
              <a:gd name="connsiteX90" fmla="*/ 178038 w 4838076"/>
              <a:gd name="connsiteY90" fmla="*/ 4244975 h 6858000"/>
              <a:gd name="connsiteX91" fmla="*/ 167960 w 4838076"/>
              <a:gd name="connsiteY91" fmla="*/ 4297362 h 6858000"/>
              <a:gd name="connsiteX92" fmla="*/ 152844 w 4838076"/>
              <a:gd name="connsiteY92" fmla="*/ 4343400 h 6858000"/>
              <a:gd name="connsiteX93" fmla="*/ 134368 w 4838076"/>
              <a:gd name="connsiteY93" fmla="*/ 4386262 h 6858000"/>
              <a:gd name="connsiteX94" fmla="*/ 115893 w 4838076"/>
              <a:gd name="connsiteY94" fmla="*/ 4424362 h 6858000"/>
              <a:gd name="connsiteX95" fmla="*/ 75583 w 4838076"/>
              <a:gd name="connsiteY95" fmla="*/ 4498975 h 6858000"/>
              <a:gd name="connsiteX96" fmla="*/ 55427 w 4838076"/>
              <a:gd name="connsiteY96" fmla="*/ 4537075 h 6858000"/>
              <a:gd name="connsiteX97" fmla="*/ 38632 w 4838076"/>
              <a:gd name="connsiteY97" fmla="*/ 4579937 h 6858000"/>
              <a:gd name="connsiteX98" fmla="*/ 23515 w 4838076"/>
              <a:gd name="connsiteY98" fmla="*/ 4625975 h 6858000"/>
              <a:gd name="connsiteX99" fmla="*/ 11758 w 4838076"/>
              <a:gd name="connsiteY99" fmla="*/ 4678362 h 6858000"/>
              <a:gd name="connsiteX100" fmla="*/ 3359 w 4838076"/>
              <a:gd name="connsiteY100" fmla="*/ 4738687 h 6858000"/>
              <a:gd name="connsiteX101" fmla="*/ 0 w 4838076"/>
              <a:gd name="connsiteY101" fmla="*/ 4806950 h 6858000"/>
              <a:gd name="connsiteX102" fmla="*/ 3359 w 4838076"/>
              <a:gd name="connsiteY102" fmla="*/ 4875212 h 6858000"/>
              <a:gd name="connsiteX103" fmla="*/ 11758 w 4838076"/>
              <a:gd name="connsiteY103" fmla="*/ 4935537 h 6858000"/>
              <a:gd name="connsiteX104" fmla="*/ 23515 w 4838076"/>
              <a:gd name="connsiteY104" fmla="*/ 4987925 h 6858000"/>
              <a:gd name="connsiteX105" fmla="*/ 38632 w 4838076"/>
              <a:gd name="connsiteY105" fmla="*/ 5033962 h 6858000"/>
              <a:gd name="connsiteX106" fmla="*/ 55427 w 4838076"/>
              <a:gd name="connsiteY106" fmla="*/ 5075237 h 6858000"/>
              <a:gd name="connsiteX107" fmla="*/ 75583 w 4838076"/>
              <a:gd name="connsiteY107" fmla="*/ 5114925 h 6858000"/>
              <a:gd name="connsiteX108" fmla="*/ 95738 w 4838076"/>
              <a:gd name="connsiteY108" fmla="*/ 5149850 h 6858000"/>
              <a:gd name="connsiteX109" fmla="*/ 115893 w 4838076"/>
              <a:gd name="connsiteY109" fmla="*/ 5186362 h 6858000"/>
              <a:gd name="connsiteX110" fmla="*/ 134368 w 4838076"/>
              <a:gd name="connsiteY110" fmla="*/ 5226050 h 6858000"/>
              <a:gd name="connsiteX111" fmla="*/ 152844 w 4838076"/>
              <a:gd name="connsiteY111" fmla="*/ 5268912 h 6858000"/>
              <a:gd name="connsiteX112" fmla="*/ 167960 w 4838076"/>
              <a:gd name="connsiteY112" fmla="*/ 5313362 h 6858000"/>
              <a:gd name="connsiteX113" fmla="*/ 178038 w 4838076"/>
              <a:gd name="connsiteY113" fmla="*/ 5365750 h 6858000"/>
              <a:gd name="connsiteX114" fmla="*/ 188115 w 4838076"/>
              <a:gd name="connsiteY114" fmla="*/ 5426075 h 6858000"/>
              <a:gd name="connsiteX115" fmla="*/ 189795 w 4838076"/>
              <a:gd name="connsiteY115" fmla="*/ 5494337 h 6858000"/>
              <a:gd name="connsiteX116" fmla="*/ 188115 w 4838076"/>
              <a:gd name="connsiteY116" fmla="*/ 5562600 h 6858000"/>
              <a:gd name="connsiteX117" fmla="*/ 178038 w 4838076"/>
              <a:gd name="connsiteY117" fmla="*/ 5622925 h 6858000"/>
              <a:gd name="connsiteX118" fmla="*/ 167960 w 4838076"/>
              <a:gd name="connsiteY118" fmla="*/ 5675312 h 6858000"/>
              <a:gd name="connsiteX119" fmla="*/ 152844 w 4838076"/>
              <a:gd name="connsiteY119" fmla="*/ 5721350 h 6858000"/>
              <a:gd name="connsiteX120" fmla="*/ 134368 w 4838076"/>
              <a:gd name="connsiteY120" fmla="*/ 5762625 h 6858000"/>
              <a:gd name="connsiteX121" fmla="*/ 115893 w 4838076"/>
              <a:gd name="connsiteY121" fmla="*/ 5802312 h 6858000"/>
              <a:gd name="connsiteX122" fmla="*/ 95738 w 4838076"/>
              <a:gd name="connsiteY122" fmla="*/ 5840412 h 6858000"/>
              <a:gd name="connsiteX123" fmla="*/ 75583 w 4838076"/>
              <a:gd name="connsiteY123" fmla="*/ 5876925 h 6858000"/>
              <a:gd name="connsiteX124" fmla="*/ 55427 w 4838076"/>
              <a:gd name="connsiteY124" fmla="*/ 5915025 h 6858000"/>
              <a:gd name="connsiteX125" fmla="*/ 38632 w 4838076"/>
              <a:gd name="connsiteY125" fmla="*/ 5956300 h 6858000"/>
              <a:gd name="connsiteX126" fmla="*/ 23515 w 4838076"/>
              <a:gd name="connsiteY126" fmla="*/ 6003925 h 6858000"/>
              <a:gd name="connsiteX127" fmla="*/ 11758 w 4838076"/>
              <a:gd name="connsiteY127" fmla="*/ 6056312 h 6858000"/>
              <a:gd name="connsiteX128" fmla="*/ 3359 w 4838076"/>
              <a:gd name="connsiteY128" fmla="*/ 6113462 h 6858000"/>
              <a:gd name="connsiteX129" fmla="*/ 0 w 4838076"/>
              <a:gd name="connsiteY129" fmla="*/ 6183312 h 6858000"/>
              <a:gd name="connsiteX130" fmla="*/ 3359 w 4838076"/>
              <a:gd name="connsiteY130" fmla="*/ 6251575 h 6858000"/>
              <a:gd name="connsiteX131" fmla="*/ 11758 w 4838076"/>
              <a:gd name="connsiteY131" fmla="*/ 6311900 h 6858000"/>
              <a:gd name="connsiteX132" fmla="*/ 23515 w 4838076"/>
              <a:gd name="connsiteY132" fmla="*/ 6361112 h 6858000"/>
              <a:gd name="connsiteX133" fmla="*/ 38632 w 4838076"/>
              <a:gd name="connsiteY133" fmla="*/ 6407150 h 6858000"/>
              <a:gd name="connsiteX134" fmla="*/ 55427 w 4838076"/>
              <a:gd name="connsiteY134" fmla="*/ 6448425 h 6858000"/>
              <a:gd name="connsiteX135" fmla="*/ 73903 w 4838076"/>
              <a:gd name="connsiteY135" fmla="*/ 6488112 h 6858000"/>
              <a:gd name="connsiteX136" fmla="*/ 92379 w 4838076"/>
              <a:gd name="connsiteY136" fmla="*/ 6523037 h 6858000"/>
              <a:gd name="connsiteX137" fmla="*/ 112534 w 4838076"/>
              <a:gd name="connsiteY137" fmla="*/ 6561137 h 6858000"/>
              <a:gd name="connsiteX138" fmla="*/ 132689 w 4838076"/>
              <a:gd name="connsiteY138" fmla="*/ 6597650 h 6858000"/>
              <a:gd name="connsiteX139" fmla="*/ 149485 w 4838076"/>
              <a:gd name="connsiteY139" fmla="*/ 6640512 h 6858000"/>
              <a:gd name="connsiteX140" fmla="*/ 166281 w 4838076"/>
              <a:gd name="connsiteY140" fmla="*/ 6683375 h 6858000"/>
              <a:gd name="connsiteX141" fmla="*/ 176358 w 4838076"/>
              <a:gd name="connsiteY141" fmla="*/ 6735762 h 6858000"/>
              <a:gd name="connsiteX142" fmla="*/ 184756 w 4838076"/>
              <a:gd name="connsiteY142" fmla="*/ 6791325 h 6858000"/>
              <a:gd name="connsiteX143" fmla="*/ 189795 w 4838076"/>
              <a:gd name="connsiteY143" fmla="*/ 6858000 h 6858000"/>
              <a:gd name="connsiteX144" fmla="*/ 334173 w 4838076"/>
              <a:gd name="connsiteY144" fmla="*/ 6858000 h 6858000"/>
              <a:gd name="connsiteX145" fmla="*/ 334174 w 4838076"/>
              <a:gd name="connsiteY145" fmla="*/ 6858000 h 6858000"/>
              <a:gd name="connsiteX146" fmla="*/ 3459219 w 4838076"/>
              <a:gd name="connsiteY146" fmla="*/ 6858000 h 6858000"/>
              <a:gd name="connsiteX147" fmla="*/ 4417162 w 4838076"/>
              <a:gd name="connsiteY147" fmla="*/ 6858000 h 6858000"/>
              <a:gd name="connsiteX148" fmla="*/ 4838076 w 4838076"/>
              <a:gd name="connsiteY14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</a:cxnLst>
            <a:rect l="l" t="t" r="r" b="b"/>
            <a:pathLst>
              <a:path w="4838076" h="6858000">
                <a:moveTo>
                  <a:pt x="4838076" y="0"/>
                </a:moveTo>
                <a:lnTo>
                  <a:pt x="4417162" y="0"/>
                </a:lnTo>
                <a:lnTo>
                  <a:pt x="3459219" y="0"/>
                </a:ln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3459219" y="6858000"/>
                </a:lnTo>
                <a:lnTo>
                  <a:pt x="4417162" y="6858000"/>
                </a:lnTo>
                <a:lnTo>
                  <a:pt x="4838076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077" y="568877"/>
            <a:ext cx="3445498" cy="4904622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2717" y="662401"/>
            <a:ext cx="3386714" cy="4803848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858000" y="2233247"/>
            <a:ext cx="574431" cy="158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39320" y="3227172"/>
            <a:ext cx="6858000" cy="403658"/>
          </a:xfrm>
          <a:prstGeom prst="rect">
            <a:avLst/>
          </a:prstGeom>
        </p:spPr>
      </p:pic>
      <p:sp>
        <p:nvSpPr>
          <p:cNvPr id="7" name="Prostokąt 6"/>
          <p:cNvSpPr/>
          <p:nvPr/>
        </p:nvSpPr>
        <p:spPr>
          <a:xfrm>
            <a:off x="23693" y="0"/>
            <a:ext cx="4466491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22D8D9-FAA3-43C8-8F04-79C7C4A00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770" y="329890"/>
            <a:ext cx="3384000" cy="1492132"/>
          </a:xfrm>
        </p:spPr>
        <p:txBody>
          <a:bodyPr anchor="t">
            <a:normAutofit/>
          </a:bodyPr>
          <a:lstStyle/>
          <a:p>
            <a:r>
              <a:rPr lang="pl-PL" sz="4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Dokument ze Stutthof</a:t>
            </a:r>
          </a:p>
        </p:txBody>
      </p:sp>
    </p:spTree>
    <p:extLst>
      <p:ext uri="{BB962C8B-B14F-4D97-AF65-F5344CB8AC3E}">
        <p14:creationId xmlns:p14="http://schemas.microsoft.com/office/powerpoint/2010/main" val="41349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40364" y="89690"/>
            <a:ext cx="6494172" cy="2103366"/>
          </a:xfrm>
        </p:spPr>
        <p:txBody>
          <a:bodyPr anchor="b">
            <a:normAutofit/>
          </a:bodyPr>
          <a:lstStyle/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HAJNÓWKA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rak opisu.">
            <a:extLst>
              <a:ext uri="{FF2B5EF4-FFF2-40B4-BE49-F238E27FC236}">
                <a16:creationId xmlns:a16="http://schemas.microsoft.com/office/drawing/2014/main" id="{916D38E5-EFBA-41BE-9F36-2BD15DC640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5" r="2" b="2"/>
          <a:stretch/>
        </p:blipFill>
        <p:spPr bwMode="auto">
          <a:xfrm rot="16200000">
            <a:off x="8776716" y="-845820"/>
            <a:ext cx="2569464" cy="4261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40364" y="2743200"/>
            <a:ext cx="6494172" cy="3438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 wojnie w 1946 roku Stanisław Kruszewski  został ordynatorem oddziału wewnętrznego Szpitala w Hajnówce. Przeprowadził się tam z żoną oraz córeczkami – Grażyną i Marią. </a:t>
            </a:r>
          </a:p>
          <a:p>
            <a:pPr marL="0" indent="0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Walentyna Kruszewska  pracowała w  tamtejszym liceum, ucząc początkowo języka francuskiego, a następnie rosyjskiego.  Język rosyjski znała bardzo dobrze z uwagi na pochodzenie swojej mamy.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9" r="-1" b="12819"/>
          <a:stretch/>
        </p:blipFill>
        <p:spPr>
          <a:xfrm>
            <a:off x="7930897" y="2743200"/>
            <a:ext cx="4261103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62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HAJNÓWKA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2"/>
          <a:srcRect t="20864" r="-1" b="29265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b="4697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015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HAJNÓWKA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Walentyna lubiła swoją pracę. Była bardzo zaangażowana w życie szkoły.</a:t>
            </a:r>
          </a:p>
          <a:p>
            <a:pPr marL="0" indent="0">
              <a:buNone/>
            </a:pPr>
            <a:r>
              <a:rPr lang="pl-PL" sz="24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Prowadziła tam zespół pieśni i tańca. </a:t>
            </a:r>
          </a:p>
          <a:p>
            <a:pPr marL="0" indent="0">
              <a:buNone/>
            </a:pPr>
            <a:endParaRPr lang="en-GB" sz="2400" dirty="0">
              <a:solidFill>
                <a:schemeClr val="bg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 rotWithShape="1">
          <a:blip r:embed="rId2"/>
          <a:srcRect l="4668"/>
          <a:stretch/>
        </p:blipFill>
        <p:spPr>
          <a:xfrm>
            <a:off x="5699620" y="11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5500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254496" cy="1828800"/>
          </a:xfrm>
        </p:spPr>
        <p:txBody>
          <a:bodyPr>
            <a:normAutofit/>
          </a:bodyPr>
          <a:lstStyle/>
          <a:p>
            <a:r>
              <a:rPr lang="en-GB">
                <a:latin typeface="Times New Roman" panose="02020603050405020304" pitchFamily="18" charset="0"/>
                <a:cs typeface="Times New Roman" panose="02020603050405020304" pitchFamily="18" charset="0"/>
              </a:rPr>
              <a:t>HAJNÓWKA</a:t>
            </a:r>
            <a:endParaRPr lang="en-GB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0" y="2322576"/>
            <a:ext cx="6254496" cy="38587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1946 r. rodzice Walentyny  -Paweł i Anna </a:t>
            </a:r>
            <a:r>
              <a:rPr lang="pl-PL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Znaińscy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zostali wysiedleni z Pińska i przeprowadzili się do Hajnówki. Dzięki temu mogli  przebywać bliżej swojej jedynej córki i jej rodziny.</a:t>
            </a: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 1948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roku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Stanisław Kruszewski zmarł  wycieńczony przez przebywanie w obozie i nabyte w nim choroby i wtedy pomoc rodziców okazała się bardzo potrzebna. </a:t>
            </a:r>
          </a:p>
          <a:p>
            <a:endParaRPr lang="en-GB" sz="240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b="4897"/>
          <a:stretch/>
        </p:blipFill>
        <p:spPr>
          <a:xfrm rot="5400000">
            <a:off x="6443132" y="1109133"/>
            <a:ext cx="6858000" cy="463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863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1326" y="5045517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pl-PL" sz="4300" dirty="0">
                <a:solidFill>
                  <a:schemeClr val="bg1"/>
                </a:solidFill>
              </a:rPr>
              <a:t>Spotkanie po latach z przyjaciółmi z Pińska 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35" name="Freeform: Shape 2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Freeform: Shape 2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97" t="32894" r="1525" b="5078"/>
          <a:stretch/>
        </p:blipFill>
        <p:spPr>
          <a:xfrm>
            <a:off x="0" y="-1"/>
            <a:ext cx="12192000" cy="5136079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7888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95B9BA8-1D69-4796-85F5-B6D0BD523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892E19-92E7-4BB2-8C3F-DBDFE8D9D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E493D3-31D9-4B80-9798-EEA082E12A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-2" y="-1"/>
              <a:ext cx="4572002" cy="6858002"/>
              <a:chOff x="-2" y="-1"/>
              <a:chExt cx="4572002" cy="6858002"/>
            </a:xfrm>
            <a:effectLst/>
          </p:grpSpPr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2E6AA4D-EC17-45B5-B621-DF0FD91FD4B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D56F11D0-7966-41FE-AAB9-EC0C54F11F6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-2" y="-1"/>
                <a:ext cx="4572002" cy="6858002"/>
              </a:xfrm>
              <a:custGeom>
                <a:avLst/>
                <a:gdLst>
                  <a:gd name="connsiteX0" fmla="*/ 4214994 w 4572002"/>
                  <a:gd name="connsiteY0" fmla="*/ 6564620 h 6858002"/>
                  <a:gd name="connsiteX1" fmla="*/ 4214994 w 4572002"/>
                  <a:gd name="connsiteY1" fmla="*/ 6564621 h 6858002"/>
                  <a:gd name="connsiteX2" fmla="*/ 4237474 w 4572002"/>
                  <a:gd name="connsiteY2" fmla="*/ 6588626 h 6858002"/>
                  <a:gd name="connsiteX3" fmla="*/ 4254096 w 4572002"/>
                  <a:gd name="connsiteY3" fmla="*/ 6625225 h 6858002"/>
                  <a:gd name="connsiteX4" fmla="*/ 4247001 w 4572002"/>
                  <a:gd name="connsiteY4" fmla="*/ 6662540 h 6858002"/>
                  <a:gd name="connsiteX5" fmla="*/ 4247000 w 4572002"/>
                  <a:gd name="connsiteY5" fmla="*/ 6662541 h 6858002"/>
                  <a:gd name="connsiteX6" fmla="*/ 4246999 w 4572002"/>
                  <a:gd name="connsiteY6" fmla="*/ 6662544 h 6858002"/>
                  <a:gd name="connsiteX7" fmla="*/ 4235550 w 4572002"/>
                  <a:gd name="connsiteY7" fmla="*/ 6683027 h 6858002"/>
                  <a:gd name="connsiteX8" fmla="*/ 4232403 w 4572002"/>
                  <a:gd name="connsiteY8" fmla="*/ 6702976 h 6858002"/>
                  <a:gd name="connsiteX9" fmla="*/ 4232403 w 4572002"/>
                  <a:gd name="connsiteY9" fmla="*/ 6702977 h 6858002"/>
                  <a:gd name="connsiteX10" fmla="*/ 4246238 w 4572002"/>
                  <a:gd name="connsiteY10" fmla="*/ 6742553 h 6858002"/>
                  <a:gd name="connsiteX11" fmla="*/ 4246239 w 4572002"/>
                  <a:gd name="connsiteY11" fmla="*/ 6742555 h 6858002"/>
                  <a:gd name="connsiteX12" fmla="*/ 4265716 w 4572002"/>
                  <a:gd name="connsiteY12" fmla="*/ 6812062 h 6858002"/>
                  <a:gd name="connsiteX13" fmla="*/ 4265717 w 4572002"/>
                  <a:gd name="connsiteY13" fmla="*/ 6812064 h 6858002"/>
                  <a:gd name="connsiteX14" fmla="*/ 4265717 w 4572002"/>
                  <a:gd name="connsiteY14" fmla="*/ 6812063 h 6858002"/>
                  <a:gd name="connsiteX15" fmla="*/ 4265716 w 4572002"/>
                  <a:gd name="connsiteY15" fmla="*/ 6812062 h 6858002"/>
                  <a:gd name="connsiteX16" fmla="*/ 4260942 w 4572002"/>
                  <a:gd name="connsiteY16" fmla="*/ 6776800 h 6858002"/>
                  <a:gd name="connsiteX17" fmla="*/ 4246239 w 4572002"/>
                  <a:gd name="connsiteY17" fmla="*/ 6742555 h 6858002"/>
                  <a:gd name="connsiteX18" fmla="*/ 4246238 w 4572002"/>
                  <a:gd name="connsiteY18" fmla="*/ 6742552 h 6858002"/>
                  <a:gd name="connsiteX19" fmla="*/ 4232403 w 4572002"/>
                  <a:gd name="connsiteY19" fmla="*/ 6702976 h 6858002"/>
                  <a:gd name="connsiteX20" fmla="*/ 4246999 w 4572002"/>
                  <a:gd name="connsiteY20" fmla="*/ 6662544 h 6858002"/>
                  <a:gd name="connsiteX21" fmla="*/ 4247000 w 4572002"/>
                  <a:gd name="connsiteY21" fmla="*/ 6662542 h 6858002"/>
                  <a:gd name="connsiteX22" fmla="*/ 4247001 w 4572002"/>
                  <a:gd name="connsiteY22" fmla="*/ 6662540 h 6858002"/>
                  <a:gd name="connsiteX23" fmla="*/ 4254084 w 4572002"/>
                  <a:gd name="connsiteY23" fmla="*/ 6645552 h 6858002"/>
                  <a:gd name="connsiteX24" fmla="*/ 4254096 w 4572002"/>
                  <a:gd name="connsiteY24" fmla="*/ 6625225 h 6858002"/>
                  <a:gd name="connsiteX25" fmla="*/ 4254096 w 4572002"/>
                  <a:gd name="connsiteY25" fmla="*/ 6625224 h 6858002"/>
                  <a:gd name="connsiteX26" fmla="*/ 4237474 w 4572002"/>
                  <a:gd name="connsiteY26" fmla="*/ 6588625 h 6858002"/>
                  <a:gd name="connsiteX27" fmla="*/ 4295315 w 4572002"/>
                  <a:gd name="connsiteY27" fmla="*/ 6438981 h 6858002"/>
                  <a:gd name="connsiteX28" fmla="*/ 4275385 w 4572002"/>
                  <a:gd name="connsiteY28" fmla="*/ 6463840 h 6858002"/>
                  <a:gd name="connsiteX29" fmla="*/ 4275382 w 4572002"/>
                  <a:gd name="connsiteY29" fmla="*/ 6463849 h 6858002"/>
                  <a:gd name="connsiteX30" fmla="*/ 4261587 w 4572002"/>
                  <a:gd name="connsiteY30" fmla="*/ 6513012 h 6858002"/>
                  <a:gd name="connsiteX31" fmla="*/ 4242781 w 4572002"/>
                  <a:gd name="connsiteY31" fmla="*/ 6546194 h 6858002"/>
                  <a:gd name="connsiteX32" fmla="*/ 4242781 w 4572002"/>
                  <a:gd name="connsiteY32" fmla="*/ 6546195 h 6858002"/>
                  <a:gd name="connsiteX33" fmla="*/ 4259120 w 4572002"/>
                  <a:gd name="connsiteY33" fmla="*/ 6521804 h 6858002"/>
                  <a:gd name="connsiteX34" fmla="*/ 4261587 w 4572002"/>
                  <a:gd name="connsiteY34" fmla="*/ 6513012 h 6858002"/>
                  <a:gd name="connsiteX35" fmla="*/ 4264398 w 4572002"/>
                  <a:gd name="connsiteY35" fmla="*/ 6508052 h 6858002"/>
                  <a:gd name="connsiteX36" fmla="*/ 4275382 w 4572002"/>
                  <a:gd name="connsiteY36" fmla="*/ 6463849 h 6858002"/>
                  <a:gd name="connsiteX37" fmla="*/ 4275385 w 4572002"/>
                  <a:gd name="connsiteY37" fmla="*/ 6463841 h 6858002"/>
                  <a:gd name="connsiteX38" fmla="*/ 4295315 w 4572002"/>
                  <a:gd name="connsiteY38" fmla="*/ 6438981 h 6858002"/>
                  <a:gd name="connsiteX39" fmla="*/ 4381289 w 4572002"/>
                  <a:gd name="connsiteY39" fmla="*/ 6365204 h 6858002"/>
                  <a:gd name="connsiteX40" fmla="*/ 4380008 w 4572002"/>
                  <a:gd name="connsiteY40" fmla="*/ 6387910 h 6858002"/>
                  <a:gd name="connsiteX41" fmla="*/ 4378243 w 4572002"/>
                  <a:gd name="connsiteY41" fmla="*/ 6391549 h 6858002"/>
                  <a:gd name="connsiteX42" fmla="*/ 4370589 w 4572002"/>
                  <a:gd name="connsiteY42" fmla="*/ 6407332 h 6858002"/>
                  <a:gd name="connsiteX43" fmla="*/ 4370589 w 4572002"/>
                  <a:gd name="connsiteY43" fmla="*/ 6407333 h 6858002"/>
                  <a:gd name="connsiteX44" fmla="*/ 4378243 w 4572002"/>
                  <a:gd name="connsiteY44" fmla="*/ 6391549 h 6858002"/>
                  <a:gd name="connsiteX45" fmla="*/ 4380008 w 4572002"/>
                  <a:gd name="connsiteY45" fmla="*/ 6387910 h 6858002"/>
                  <a:gd name="connsiteX46" fmla="*/ 4142220 w 4572002"/>
                  <a:gd name="connsiteY46" fmla="*/ 4221391 h 6858002"/>
                  <a:gd name="connsiteX47" fmla="*/ 4142220 w 4572002"/>
                  <a:gd name="connsiteY47" fmla="*/ 4221392 h 6858002"/>
                  <a:gd name="connsiteX48" fmla="*/ 4147936 w 4572002"/>
                  <a:gd name="connsiteY48" fmla="*/ 4253015 h 6858002"/>
                  <a:gd name="connsiteX49" fmla="*/ 4187752 w 4572002"/>
                  <a:gd name="connsiteY49" fmla="*/ 4324646 h 6858002"/>
                  <a:gd name="connsiteX50" fmla="*/ 4196706 w 4572002"/>
                  <a:gd name="connsiteY50" fmla="*/ 4363891 h 6858002"/>
                  <a:gd name="connsiteX51" fmla="*/ 4195944 w 4572002"/>
                  <a:gd name="connsiteY51" fmla="*/ 4482004 h 6858002"/>
                  <a:gd name="connsiteX52" fmla="*/ 4135934 w 4572002"/>
                  <a:gd name="connsiteY52" fmla="*/ 4659174 h 6858002"/>
                  <a:gd name="connsiteX53" fmla="*/ 4127932 w 4572002"/>
                  <a:gd name="connsiteY53" fmla="*/ 4677655 h 6858002"/>
                  <a:gd name="connsiteX54" fmla="*/ 4118025 w 4572002"/>
                  <a:gd name="connsiteY54" fmla="*/ 4767764 h 6858002"/>
                  <a:gd name="connsiteX55" fmla="*/ 4116716 w 4572002"/>
                  <a:gd name="connsiteY55" fmla="*/ 4800483 h 6858002"/>
                  <a:gd name="connsiteX56" fmla="*/ 4116716 w 4572002"/>
                  <a:gd name="connsiteY56" fmla="*/ 4800484 h 6858002"/>
                  <a:gd name="connsiteX57" fmla="*/ 4131552 w 4572002"/>
                  <a:gd name="connsiteY57" fmla="*/ 4828917 h 6858002"/>
                  <a:gd name="connsiteX58" fmla="*/ 4153733 w 4572002"/>
                  <a:gd name="connsiteY58" fmla="*/ 4863343 h 6858002"/>
                  <a:gd name="connsiteX59" fmla="*/ 4161262 w 4572002"/>
                  <a:gd name="connsiteY59" fmla="*/ 4889275 h 6858002"/>
                  <a:gd name="connsiteX60" fmla="*/ 4159557 w 4572002"/>
                  <a:gd name="connsiteY60" fmla="*/ 4912168 h 6858002"/>
                  <a:gd name="connsiteX61" fmla="*/ 4158155 w 4572002"/>
                  <a:gd name="connsiteY61" fmla="*/ 4933804 h 6858002"/>
                  <a:gd name="connsiteX62" fmla="*/ 4158155 w 4572002"/>
                  <a:gd name="connsiteY62" fmla="*/ 4933805 h 6858002"/>
                  <a:gd name="connsiteX63" fmla="*/ 4162914 w 4572002"/>
                  <a:gd name="connsiteY63" fmla="*/ 4952673 h 6858002"/>
                  <a:gd name="connsiteX64" fmla="*/ 4165707 w 4572002"/>
                  <a:gd name="connsiteY64" fmla="*/ 4957454 h 6858002"/>
                  <a:gd name="connsiteX65" fmla="*/ 4166985 w 4572002"/>
                  <a:gd name="connsiteY65" fmla="*/ 4961456 h 6858002"/>
                  <a:gd name="connsiteX66" fmla="*/ 4182989 w 4572002"/>
                  <a:gd name="connsiteY66" fmla="*/ 4987038 h 6858002"/>
                  <a:gd name="connsiteX67" fmla="*/ 4209468 w 4572002"/>
                  <a:gd name="connsiteY67" fmla="*/ 5041522 h 6858002"/>
                  <a:gd name="connsiteX68" fmla="*/ 4216684 w 4572002"/>
                  <a:gd name="connsiteY68" fmla="*/ 5072376 h 6858002"/>
                  <a:gd name="connsiteX69" fmla="*/ 4222587 w 4572002"/>
                  <a:gd name="connsiteY69" fmla="*/ 5087441 h 6858002"/>
                  <a:gd name="connsiteX70" fmla="*/ 4235615 w 4572002"/>
                  <a:gd name="connsiteY70" fmla="*/ 5133220 h 6858002"/>
                  <a:gd name="connsiteX71" fmla="*/ 4235616 w 4572002"/>
                  <a:gd name="connsiteY71" fmla="*/ 5133225 h 6858002"/>
                  <a:gd name="connsiteX72" fmla="*/ 4228901 w 4572002"/>
                  <a:gd name="connsiteY72" fmla="*/ 5166113 h 6858002"/>
                  <a:gd name="connsiteX73" fmla="*/ 4228901 w 4572002"/>
                  <a:gd name="connsiteY73" fmla="*/ 5166114 h 6858002"/>
                  <a:gd name="connsiteX74" fmla="*/ 4229593 w 4572002"/>
                  <a:gd name="connsiteY74" fmla="*/ 5172091 h 6858002"/>
                  <a:gd name="connsiteX75" fmla="*/ 4232139 w 4572002"/>
                  <a:gd name="connsiteY75" fmla="*/ 5179068 h 6858002"/>
                  <a:gd name="connsiteX76" fmla="*/ 4231973 w 4572002"/>
                  <a:gd name="connsiteY76" fmla="*/ 5229434 h 6858002"/>
                  <a:gd name="connsiteX77" fmla="*/ 4225669 w 4572002"/>
                  <a:gd name="connsiteY77" fmla="*/ 5241089 h 6858002"/>
                  <a:gd name="connsiteX78" fmla="*/ 4208517 w 4572002"/>
                  <a:gd name="connsiteY78" fmla="*/ 5272796 h 6858002"/>
                  <a:gd name="connsiteX79" fmla="*/ 4184613 w 4572002"/>
                  <a:gd name="connsiteY79" fmla="*/ 5312288 h 6858002"/>
                  <a:gd name="connsiteX80" fmla="*/ 4183557 w 4572002"/>
                  <a:gd name="connsiteY80" fmla="*/ 5321350 h 6858002"/>
                  <a:gd name="connsiteX81" fmla="*/ 4181083 w 4572002"/>
                  <a:gd name="connsiteY81" fmla="*/ 5326163 h 6858002"/>
                  <a:gd name="connsiteX82" fmla="*/ 4179637 w 4572002"/>
                  <a:gd name="connsiteY82" fmla="*/ 5355014 h 6858002"/>
                  <a:gd name="connsiteX83" fmla="*/ 4179637 w 4572002"/>
                  <a:gd name="connsiteY83" fmla="*/ 5355015 h 6858002"/>
                  <a:gd name="connsiteX84" fmla="*/ 4184513 w 4572002"/>
                  <a:gd name="connsiteY84" fmla="*/ 5385385 h 6858002"/>
                  <a:gd name="connsiteX85" fmla="*/ 4192704 w 4572002"/>
                  <a:gd name="connsiteY85" fmla="*/ 5425583 h 6858002"/>
                  <a:gd name="connsiteX86" fmla="*/ 4204327 w 4572002"/>
                  <a:gd name="connsiteY86" fmla="*/ 5480638 h 6858002"/>
                  <a:gd name="connsiteX87" fmla="*/ 4208850 w 4572002"/>
                  <a:gd name="connsiteY87" fmla="*/ 5507668 h 6858002"/>
                  <a:gd name="connsiteX88" fmla="*/ 4198232 w 4572002"/>
                  <a:gd name="connsiteY88" fmla="*/ 5531692 h 6858002"/>
                  <a:gd name="connsiteX89" fmla="*/ 4198231 w 4572002"/>
                  <a:gd name="connsiteY89" fmla="*/ 5531693 h 6858002"/>
                  <a:gd name="connsiteX90" fmla="*/ 4188085 w 4572002"/>
                  <a:gd name="connsiteY90" fmla="*/ 5547578 h 6858002"/>
                  <a:gd name="connsiteX91" fmla="*/ 4188085 w 4572002"/>
                  <a:gd name="connsiteY91" fmla="*/ 5547579 h 6858002"/>
                  <a:gd name="connsiteX92" fmla="*/ 4197659 w 4572002"/>
                  <a:gd name="connsiteY92" fmla="*/ 5562747 h 6858002"/>
                  <a:gd name="connsiteX93" fmla="*/ 4268907 w 4572002"/>
                  <a:gd name="connsiteY93" fmla="*/ 5704484 h 6858002"/>
                  <a:gd name="connsiteX94" fmla="*/ 4274812 w 4572002"/>
                  <a:gd name="connsiteY94" fmla="*/ 5740489 h 6858002"/>
                  <a:gd name="connsiteX95" fmla="*/ 4283578 w 4572002"/>
                  <a:gd name="connsiteY95" fmla="*/ 5760874 h 6858002"/>
                  <a:gd name="connsiteX96" fmla="*/ 4371973 w 4572002"/>
                  <a:gd name="connsiteY96" fmla="*/ 5883752 h 6858002"/>
                  <a:gd name="connsiteX97" fmla="*/ 4371974 w 4572002"/>
                  <a:gd name="connsiteY97" fmla="*/ 5883757 h 6858002"/>
                  <a:gd name="connsiteX98" fmla="*/ 4389877 w 4572002"/>
                  <a:gd name="connsiteY98" fmla="*/ 5935946 h 6858002"/>
                  <a:gd name="connsiteX99" fmla="*/ 4389878 w 4572002"/>
                  <a:gd name="connsiteY99" fmla="*/ 5935950 h 6858002"/>
                  <a:gd name="connsiteX100" fmla="*/ 4386259 w 4572002"/>
                  <a:gd name="connsiteY100" fmla="*/ 5993290 h 6858002"/>
                  <a:gd name="connsiteX101" fmla="*/ 4386259 w 4572002"/>
                  <a:gd name="connsiteY101" fmla="*/ 5993291 h 6858002"/>
                  <a:gd name="connsiteX102" fmla="*/ 4379782 w 4572002"/>
                  <a:gd name="connsiteY102" fmla="*/ 6026440 h 6858002"/>
                  <a:gd name="connsiteX103" fmla="*/ 4323583 w 4572002"/>
                  <a:gd name="connsiteY103" fmla="*/ 6108738 h 6858002"/>
                  <a:gd name="connsiteX104" fmla="*/ 4309890 w 4572002"/>
                  <a:gd name="connsiteY104" fmla="*/ 6133314 h 6858002"/>
                  <a:gd name="connsiteX105" fmla="*/ 4309890 w 4572002"/>
                  <a:gd name="connsiteY105" fmla="*/ 6133315 h 6858002"/>
                  <a:gd name="connsiteX106" fmla="*/ 4313591 w 4572002"/>
                  <a:gd name="connsiteY106" fmla="*/ 6143190 h 6858002"/>
                  <a:gd name="connsiteX107" fmla="*/ 4325486 w 4572002"/>
                  <a:gd name="connsiteY107" fmla="*/ 6155600 h 6858002"/>
                  <a:gd name="connsiteX108" fmla="*/ 4325488 w 4572002"/>
                  <a:gd name="connsiteY108" fmla="*/ 6155603 h 6858002"/>
                  <a:gd name="connsiteX109" fmla="*/ 4364160 w 4572002"/>
                  <a:gd name="connsiteY109" fmla="*/ 6228757 h 6858002"/>
                  <a:gd name="connsiteX110" fmla="*/ 4381497 w 4572002"/>
                  <a:gd name="connsiteY110" fmla="*/ 6361540 h 6858002"/>
                  <a:gd name="connsiteX111" fmla="*/ 4381497 w 4572002"/>
                  <a:gd name="connsiteY111" fmla="*/ 6361539 h 6858002"/>
                  <a:gd name="connsiteX112" fmla="*/ 4364160 w 4572002"/>
                  <a:gd name="connsiteY112" fmla="*/ 6228756 h 6858002"/>
                  <a:gd name="connsiteX113" fmla="*/ 4325488 w 4572002"/>
                  <a:gd name="connsiteY113" fmla="*/ 6155602 h 6858002"/>
                  <a:gd name="connsiteX114" fmla="*/ 4325486 w 4572002"/>
                  <a:gd name="connsiteY114" fmla="*/ 6155600 h 6858002"/>
                  <a:gd name="connsiteX115" fmla="*/ 4309890 w 4572002"/>
                  <a:gd name="connsiteY115" fmla="*/ 6133315 h 6858002"/>
                  <a:gd name="connsiteX116" fmla="*/ 4323583 w 4572002"/>
                  <a:gd name="connsiteY116" fmla="*/ 6108739 h 6858002"/>
                  <a:gd name="connsiteX117" fmla="*/ 4379782 w 4572002"/>
                  <a:gd name="connsiteY117" fmla="*/ 6026441 h 6858002"/>
                  <a:gd name="connsiteX118" fmla="*/ 4386259 w 4572002"/>
                  <a:gd name="connsiteY118" fmla="*/ 5993292 h 6858002"/>
                  <a:gd name="connsiteX119" fmla="*/ 4386259 w 4572002"/>
                  <a:gd name="connsiteY119" fmla="*/ 5993290 h 6858002"/>
                  <a:gd name="connsiteX120" fmla="*/ 4389712 w 4572002"/>
                  <a:gd name="connsiteY120" fmla="*/ 5964477 h 6858002"/>
                  <a:gd name="connsiteX121" fmla="*/ 4389878 w 4572002"/>
                  <a:gd name="connsiteY121" fmla="*/ 5935950 h 6858002"/>
                  <a:gd name="connsiteX122" fmla="*/ 4389878 w 4572002"/>
                  <a:gd name="connsiteY122" fmla="*/ 5935949 h 6858002"/>
                  <a:gd name="connsiteX123" fmla="*/ 4389877 w 4572002"/>
                  <a:gd name="connsiteY123" fmla="*/ 5935946 h 6858002"/>
                  <a:gd name="connsiteX124" fmla="*/ 4382997 w 4572002"/>
                  <a:gd name="connsiteY124" fmla="*/ 5909351 h 6858002"/>
                  <a:gd name="connsiteX125" fmla="*/ 4371974 w 4572002"/>
                  <a:gd name="connsiteY125" fmla="*/ 5883757 h 6858002"/>
                  <a:gd name="connsiteX126" fmla="*/ 4371973 w 4572002"/>
                  <a:gd name="connsiteY126" fmla="*/ 5883751 h 6858002"/>
                  <a:gd name="connsiteX127" fmla="*/ 4283578 w 4572002"/>
                  <a:gd name="connsiteY127" fmla="*/ 5760873 h 6858002"/>
                  <a:gd name="connsiteX128" fmla="*/ 4274812 w 4572002"/>
                  <a:gd name="connsiteY128" fmla="*/ 5740488 h 6858002"/>
                  <a:gd name="connsiteX129" fmla="*/ 4268907 w 4572002"/>
                  <a:gd name="connsiteY129" fmla="*/ 5704483 h 6858002"/>
                  <a:gd name="connsiteX130" fmla="*/ 4197659 w 4572002"/>
                  <a:gd name="connsiteY130" fmla="*/ 5562746 h 6858002"/>
                  <a:gd name="connsiteX131" fmla="*/ 4188085 w 4572002"/>
                  <a:gd name="connsiteY131" fmla="*/ 5547578 h 6858002"/>
                  <a:gd name="connsiteX132" fmla="*/ 4198231 w 4572002"/>
                  <a:gd name="connsiteY132" fmla="*/ 5531694 h 6858002"/>
                  <a:gd name="connsiteX133" fmla="*/ 4198232 w 4572002"/>
                  <a:gd name="connsiteY133" fmla="*/ 5531692 h 6858002"/>
                  <a:gd name="connsiteX134" fmla="*/ 4206630 w 4572002"/>
                  <a:gd name="connsiteY134" fmla="*/ 5520422 h 6858002"/>
                  <a:gd name="connsiteX135" fmla="*/ 4208850 w 4572002"/>
                  <a:gd name="connsiteY135" fmla="*/ 5507668 h 6858002"/>
                  <a:gd name="connsiteX136" fmla="*/ 4208850 w 4572002"/>
                  <a:gd name="connsiteY136" fmla="*/ 5507667 h 6858002"/>
                  <a:gd name="connsiteX137" fmla="*/ 4204327 w 4572002"/>
                  <a:gd name="connsiteY137" fmla="*/ 5480637 h 6858002"/>
                  <a:gd name="connsiteX138" fmla="*/ 4192704 w 4572002"/>
                  <a:gd name="connsiteY138" fmla="*/ 5425582 h 6858002"/>
                  <a:gd name="connsiteX139" fmla="*/ 4184513 w 4572002"/>
                  <a:gd name="connsiteY139" fmla="*/ 5385384 h 6858002"/>
                  <a:gd name="connsiteX140" fmla="*/ 4179637 w 4572002"/>
                  <a:gd name="connsiteY140" fmla="*/ 5355014 h 6858002"/>
                  <a:gd name="connsiteX141" fmla="*/ 4183557 w 4572002"/>
                  <a:gd name="connsiteY141" fmla="*/ 5321350 h 6858002"/>
                  <a:gd name="connsiteX142" fmla="*/ 4208517 w 4572002"/>
                  <a:gd name="connsiteY142" fmla="*/ 5272797 h 6858002"/>
                  <a:gd name="connsiteX143" fmla="*/ 4225669 w 4572002"/>
                  <a:gd name="connsiteY143" fmla="*/ 5241089 h 6858002"/>
                  <a:gd name="connsiteX144" fmla="*/ 4231973 w 4572002"/>
                  <a:gd name="connsiteY144" fmla="*/ 5229433 h 6858002"/>
                  <a:gd name="connsiteX145" fmla="*/ 4232139 w 4572002"/>
                  <a:gd name="connsiteY145" fmla="*/ 5179068 h 6858002"/>
                  <a:gd name="connsiteX146" fmla="*/ 4232139 w 4572002"/>
                  <a:gd name="connsiteY146" fmla="*/ 5179067 h 6858002"/>
                  <a:gd name="connsiteX147" fmla="*/ 4229593 w 4572002"/>
                  <a:gd name="connsiteY147" fmla="*/ 5172090 h 6858002"/>
                  <a:gd name="connsiteX148" fmla="*/ 4228901 w 4572002"/>
                  <a:gd name="connsiteY148" fmla="*/ 5166114 h 6858002"/>
                  <a:gd name="connsiteX149" fmla="*/ 4235616 w 4572002"/>
                  <a:gd name="connsiteY149" fmla="*/ 5133225 h 6858002"/>
                  <a:gd name="connsiteX150" fmla="*/ 4235616 w 4572002"/>
                  <a:gd name="connsiteY150" fmla="*/ 5133224 h 6858002"/>
                  <a:gd name="connsiteX151" fmla="*/ 4235615 w 4572002"/>
                  <a:gd name="connsiteY151" fmla="*/ 5133220 h 6858002"/>
                  <a:gd name="connsiteX152" fmla="*/ 4228473 w 4572002"/>
                  <a:gd name="connsiteY152" fmla="*/ 5102461 h 6858002"/>
                  <a:gd name="connsiteX153" fmla="*/ 4222587 w 4572002"/>
                  <a:gd name="connsiteY153" fmla="*/ 5087441 h 6858002"/>
                  <a:gd name="connsiteX154" fmla="*/ 4222582 w 4572002"/>
                  <a:gd name="connsiteY154" fmla="*/ 5087423 h 6858002"/>
                  <a:gd name="connsiteX155" fmla="*/ 4209468 w 4572002"/>
                  <a:gd name="connsiteY155" fmla="*/ 5041521 h 6858002"/>
                  <a:gd name="connsiteX156" fmla="*/ 4182989 w 4572002"/>
                  <a:gd name="connsiteY156" fmla="*/ 4987037 h 6858002"/>
                  <a:gd name="connsiteX157" fmla="*/ 4165707 w 4572002"/>
                  <a:gd name="connsiteY157" fmla="*/ 4957454 h 6858002"/>
                  <a:gd name="connsiteX158" fmla="*/ 4158155 w 4572002"/>
                  <a:gd name="connsiteY158" fmla="*/ 4933805 h 6858002"/>
                  <a:gd name="connsiteX159" fmla="*/ 4159557 w 4572002"/>
                  <a:gd name="connsiteY159" fmla="*/ 4912169 h 6858002"/>
                  <a:gd name="connsiteX160" fmla="*/ 4161262 w 4572002"/>
                  <a:gd name="connsiteY160" fmla="*/ 4889276 h 6858002"/>
                  <a:gd name="connsiteX161" fmla="*/ 4161262 w 4572002"/>
                  <a:gd name="connsiteY161" fmla="*/ 4889275 h 6858002"/>
                  <a:gd name="connsiteX162" fmla="*/ 4156484 w 4572002"/>
                  <a:gd name="connsiteY162" fmla="*/ 4867614 h 6858002"/>
                  <a:gd name="connsiteX163" fmla="*/ 4153733 w 4572002"/>
                  <a:gd name="connsiteY163" fmla="*/ 4863343 h 6858002"/>
                  <a:gd name="connsiteX164" fmla="*/ 4151983 w 4572002"/>
                  <a:gd name="connsiteY164" fmla="*/ 4857317 h 6858002"/>
                  <a:gd name="connsiteX165" fmla="*/ 4131552 w 4572002"/>
                  <a:gd name="connsiteY165" fmla="*/ 4828916 h 6858002"/>
                  <a:gd name="connsiteX166" fmla="*/ 4116716 w 4572002"/>
                  <a:gd name="connsiteY166" fmla="*/ 4800483 h 6858002"/>
                  <a:gd name="connsiteX167" fmla="*/ 4118025 w 4572002"/>
                  <a:gd name="connsiteY167" fmla="*/ 4767765 h 6858002"/>
                  <a:gd name="connsiteX168" fmla="*/ 4127932 w 4572002"/>
                  <a:gd name="connsiteY168" fmla="*/ 4677656 h 6858002"/>
                  <a:gd name="connsiteX169" fmla="*/ 4135934 w 4572002"/>
                  <a:gd name="connsiteY169" fmla="*/ 4659175 h 6858002"/>
                  <a:gd name="connsiteX170" fmla="*/ 4195944 w 4572002"/>
                  <a:gd name="connsiteY170" fmla="*/ 4482005 h 6858002"/>
                  <a:gd name="connsiteX171" fmla="*/ 4196706 w 4572002"/>
                  <a:gd name="connsiteY171" fmla="*/ 4363891 h 6858002"/>
                  <a:gd name="connsiteX172" fmla="*/ 4196706 w 4572002"/>
                  <a:gd name="connsiteY172" fmla="*/ 4363890 h 6858002"/>
                  <a:gd name="connsiteX173" fmla="*/ 4187752 w 4572002"/>
                  <a:gd name="connsiteY173" fmla="*/ 4324645 h 6858002"/>
                  <a:gd name="connsiteX174" fmla="*/ 4147936 w 4572002"/>
                  <a:gd name="connsiteY174" fmla="*/ 4253014 h 6858002"/>
                  <a:gd name="connsiteX175" fmla="*/ 4211111 w 4572002"/>
                  <a:gd name="connsiteY175" fmla="*/ 2836172 h 6858002"/>
                  <a:gd name="connsiteX176" fmla="*/ 4202421 w 4572002"/>
                  <a:gd name="connsiteY176" fmla="*/ 2848793 h 6858002"/>
                  <a:gd name="connsiteX177" fmla="*/ 4186816 w 4572002"/>
                  <a:gd name="connsiteY177" fmla="*/ 2897785 h 6858002"/>
                  <a:gd name="connsiteX178" fmla="*/ 4185787 w 4572002"/>
                  <a:gd name="connsiteY178" fmla="*/ 2903551 h 6858002"/>
                  <a:gd name="connsiteX179" fmla="*/ 4182513 w 4572002"/>
                  <a:gd name="connsiteY179" fmla="*/ 2914328 h 6858002"/>
                  <a:gd name="connsiteX180" fmla="*/ 4177882 w 4572002"/>
                  <a:gd name="connsiteY180" fmla="*/ 2947858 h 6858002"/>
                  <a:gd name="connsiteX181" fmla="*/ 4177881 w 4572002"/>
                  <a:gd name="connsiteY181" fmla="*/ 2947862 h 6858002"/>
                  <a:gd name="connsiteX182" fmla="*/ 4177881 w 4572002"/>
                  <a:gd name="connsiteY182" fmla="*/ 2947863 h 6858002"/>
                  <a:gd name="connsiteX183" fmla="*/ 4181465 w 4572002"/>
                  <a:gd name="connsiteY183" fmla="*/ 2982149 h 6858002"/>
                  <a:gd name="connsiteX184" fmla="*/ 4193158 w 4572002"/>
                  <a:gd name="connsiteY184" fmla="*/ 3077402 h 6858002"/>
                  <a:gd name="connsiteX185" fmla="*/ 4180703 w 4572002"/>
                  <a:gd name="connsiteY185" fmla="*/ 3172654 h 6858002"/>
                  <a:gd name="connsiteX186" fmla="*/ 4133076 w 4572002"/>
                  <a:gd name="connsiteY186" fmla="*/ 3489467 h 6858002"/>
                  <a:gd name="connsiteX187" fmla="*/ 4110977 w 4572002"/>
                  <a:gd name="connsiteY187" fmla="*/ 3544713 h 6858002"/>
                  <a:gd name="connsiteX188" fmla="*/ 4093355 w 4572002"/>
                  <a:gd name="connsiteY188" fmla="*/ 3574408 h 6858002"/>
                  <a:gd name="connsiteX189" fmla="*/ 4093355 w 4572002"/>
                  <a:gd name="connsiteY189" fmla="*/ 3574409 h 6858002"/>
                  <a:gd name="connsiteX190" fmla="*/ 4105453 w 4572002"/>
                  <a:gd name="connsiteY190" fmla="*/ 3606818 h 6858002"/>
                  <a:gd name="connsiteX191" fmla="*/ 4118979 w 4572002"/>
                  <a:gd name="connsiteY191" fmla="*/ 3630633 h 6858002"/>
                  <a:gd name="connsiteX192" fmla="*/ 4136708 w 4572002"/>
                  <a:gd name="connsiteY192" fmla="*/ 3654416 h 6858002"/>
                  <a:gd name="connsiteX193" fmla="*/ 4140382 w 4572002"/>
                  <a:gd name="connsiteY193" fmla="*/ 3668940 h 6858002"/>
                  <a:gd name="connsiteX194" fmla="*/ 4143220 w 4572002"/>
                  <a:gd name="connsiteY194" fmla="*/ 3680164 h 6858002"/>
                  <a:gd name="connsiteX195" fmla="*/ 4139172 w 4572002"/>
                  <a:gd name="connsiteY195" fmla="*/ 3734837 h 6858002"/>
                  <a:gd name="connsiteX196" fmla="*/ 4139172 w 4572002"/>
                  <a:gd name="connsiteY196" fmla="*/ 3734838 h 6858002"/>
                  <a:gd name="connsiteX197" fmla="*/ 4139554 w 4572002"/>
                  <a:gd name="connsiteY197" fmla="*/ 3754653 h 6858002"/>
                  <a:gd name="connsiteX198" fmla="*/ 4145911 w 4572002"/>
                  <a:gd name="connsiteY198" fmla="*/ 3789776 h 6858002"/>
                  <a:gd name="connsiteX199" fmla="*/ 4130980 w 4572002"/>
                  <a:gd name="connsiteY199" fmla="*/ 3822472 h 6858002"/>
                  <a:gd name="connsiteX200" fmla="*/ 4116645 w 4572002"/>
                  <a:gd name="connsiteY200" fmla="*/ 3852619 h 6858002"/>
                  <a:gd name="connsiteX201" fmla="*/ 4116645 w 4572002"/>
                  <a:gd name="connsiteY201" fmla="*/ 3852620 h 6858002"/>
                  <a:gd name="connsiteX202" fmla="*/ 4117425 w 4572002"/>
                  <a:gd name="connsiteY202" fmla="*/ 3868764 h 6858002"/>
                  <a:gd name="connsiteX203" fmla="*/ 4126028 w 4572002"/>
                  <a:gd name="connsiteY203" fmla="*/ 3885337 h 6858002"/>
                  <a:gd name="connsiteX204" fmla="*/ 4126028 w 4572002"/>
                  <a:gd name="connsiteY204" fmla="*/ 3885339 h 6858002"/>
                  <a:gd name="connsiteX205" fmla="*/ 4148409 w 4572002"/>
                  <a:gd name="connsiteY205" fmla="*/ 3923125 h 6858002"/>
                  <a:gd name="connsiteX206" fmla="*/ 4157913 w 4572002"/>
                  <a:gd name="connsiteY206" fmla="*/ 3962160 h 6858002"/>
                  <a:gd name="connsiteX207" fmla="*/ 4142221 w 4572002"/>
                  <a:gd name="connsiteY207" fmla="*/ 4043838 h 6858002"/>
                  <a:gd name="connsiteX208" fmla="*/ 4142220 w 4572002"/>
                  <a:gd name="connsiteY208" fmla="*/ 4043839 h 6858002"/>
                  <a:gd name="connsiteX209" fmla="*/ 4127099 w 4572002"/>
                  <a:gd name="connsiteY209" fmla="*/ 4103825 h 6858002"/>
                  <a:gd name="connsiteX210" fmla="*/ 4127099 w 4572002"/>
                  <a:gd name="connsiteY210" fmla="*/ 4103826 h 6858002"/>
                  <a:gd name="connsiteX211" fmla="*/ 4129066 w 4572002"/>
                  <a:gd name="connsiteY211" fmla="*/ 4134256 h 6858002"/>
                  <a:gd name="connsiteX212" fmla="*/ 4138410 w 4572002"/>
                  <a:gd name="connsiteY212" fmla="*/ 4165382 h 6858002"/>
                  <a:gd name="connsiteX213" fmla="*/ 4138410 w 4572002"/>
                  <a:gd name="connsiteY213" fmla="*/ 4165384 h 6858002"/>
                  <a:gd name="connsiteX214" fmla="*/ 4142315 w 4572002"/>
                  <a:gd name="connsiteY214" fmla="*/ 4192388 h 6858002"/>
                  <a:gd name="connsiteX215" fmla="*/ 4142315 w 4572002"/>
                  <a:gd name="connsiteY215" fmla="*/ 4192387 h 6858002"/>
                  <a:gd name="connsiteX216" fmla="*/ 4138410 w 4572002"/>
                  <a:gd name="connsiteY216" fmla="*/ 4165383 h 6858002"/>
                  <a:gd name="connsiteX217" fmla="*/ 4138410 w 4572002"/>
                  <a:gd name="connsiteY217" fmla="*/ 4165382 h 6858002"/>
                  <a:gd name="connsiteX218" fmla="*/ 4127099 w 4572002"/>
                  <a:gd name="connsiteY218" fmla="*/ 4103826 h 6858002"/>
                  <a:gd name="connsiteX219" fmla="*/ 4142220 w 4572002"/>
                  <a:gd name="connsiteY219" fmla="*/ 4043840 h 6858002"/>
                  <a:gd name="connsiteX220" fmla="*/ 4142221 w 4572002"/>
                  <a:gd name="connsiteY220" fmla="*/ 4043838 h 6858002"/>
                  <a:gd name="connsiteX221" fmla="*/ 4155523 w 4572002"/>
                  <a:gd name="connsiteY221" fmla="*/ 4002410 h 6858002"/>
                  <a:gd name="connsiteX222" fmla="*/ 4157913 w 4572002"/>
                  <a:gd name="connsiteY222" fmla="*/ 3962160 h 6858002"/>
                  <a:gd name="connsiteX223" fmla="*/ 4157913 w 4572002"/>
                  <a:gd name="connsiteY223" fmla="*/ 3962159 h 6858002"/>
                  <a:gd name="connsiteX224" fmla="*/ 4126028 w 4572002"/>
                  <a:gd name="connsiteY224" fmla="*/ 3885338 h 6858002"/>
                  <a:gd name="connsiteX225" fmla="*/ 4126028 w 4572002"/>
                  <a:gd name="connsiteY225" fmla="*/ 3885337 h 6858002"/>
                  <a:gd name="connsiteX226" fmla="*/ 4116645 w 4572002"/>
                  <a:gd name="connsiteY226" fmla="*/ 3852620 h 6858002"/>
                  <a:gd name="connsiteX227" fmla="*/ 4130980 w 4572002"/>
                  <a:gd name="connsiteY227" fmla="*/ 3822473 h 6858002"/>
                  <a:gd name="connsiteX228" fmla="*/ 4145911 w 4572002"/>
                  <a:gd name="connsiteY228" fmla="*/ 3789777 h 6858002"/>
                  <a:gd name="connsiteX229" fmla="*/ 4145911 w 4572002"/>
                  <a:gd name="connsiteY229" fmla="*/ 3789776 h 6858002"/>
                  <a:gd name="connsiteX230" fmla="*/ 4139554 w 4572002"/>
                  <a:gd name="connsiteY230" fmla="*/ 3754652 h 6858002"/>
                  <a:gd name="connsiteX231" fmla="*/ 4139172 w 4572002"/>
                  <a:gd name="connsiteY231" fmla="*/ 3734838 h 6858002"/>
                  <a:gd name="connsiteX232" fmla="*/ 4143220 w 4572002"/>
                  <a:gd name="connsiteY232" fmla="*/ 3680164 h 6858002"/>
                  <a:gd name="connsiteX233" fmla="*/ 4143220 w 4572002"/>
                  <a:gd name="connsiteY233" fmla="*/ 3680163 h 6858002"/>
                  <a:gd name="connsiteX234" fmla="*/ 4140382 w 4572002"/>
                  <a:gd name="connsiteY234" fmla="*/ 3668940 h 6858002"/>
                  <a:gd name="connsiteX235" fmla="*/ 4136708 w 4572002"/>
                  <a:gd name="connsiteY235" fmla="*/ 3654416 h 6858002"/>
                  <a:gd name="connsiteX236" fmla="*/ 4136708 w 4572002"/>
                  <a:gd name="connsiteY236" fmla="*/ 3654416 h 6858002"/>
                  <a:gd name="connsiteX237" fmla="*/ 4136708 w 4572002"/>
                  <a:gd name="connsiteY237" fmla="*/ 3654415 h 6858002"/>
                  <a:gd name="connsiteX238" fmla="*/ 4118979 w 4572002"/>
                  <a:gd name="connsiteY238" fmla="*/ 3630632 h 6858002"/>
                  <a:gd name="connsiteX239" fmla="*/ 4105453 w 4572002"/>
                  <a:gd name="connsiteY239" fmla="*/ 3606817 h 6858002"/>
                  <a:gd name="connsiteX240" fmla="*/ 4095707 w 4572002"/>
                  <a:gd name="connsiteY240" fmla="*/ 3587174 h 6858002"/>
                  <a:gd name="connsiteX241" fmla="*/ 4093355 w 4572002"/>
                  <a:gd name="connsiteY241" fmla="*/ 3574408 h 6858002"/>
                  <a:gd name="connsiteX242" fmla="*/ 4098434 w 4572002"/>
                  <a:gd name="connsiteY242" fmla="*/ 3562321 h 6858002"/>
                  <a:gd name="connsiteX243" fmla="*/ 4110977 w 4572002"/>
                  <a:gd name="connsiteY243" fmla="*/ 3544714 h 6858002"/>
                  <a:gd name="connsiteX244" fmla="*/ 4133076 w 4572002"/>
                  <a:gd name="connsiteY244" fmla="*/ 3489468 h 6858002"/>
                  <a:gd name="connsiteX245" fmla="*/ 4180703 w 4572002"/>
                  <a:gd name="connsiteY245" fmla="*/ 3172655 h 6858002"/>
                  <a:gd name="connsiteX246" fmla="*/ 4193158 w 4572002"/>
                  <a:gd name="connsiteY246" fmla="*/ 3077402 h 6858002"/>
                  <a:gd name="connsiteX247" fmla="*/ 4193158 w 4572002"/>
                  <a:gd name="connsiteY247" fmla="*/ 3077401 h 6858002"/>
                  <a:gd name="connsiteX248" fmla="*/ 4181465 w 4572002"/>
                  <a:gd name="connsiteY248" fmla="*/ 2982148 h 6858002"/>
                  <a:gd name="connsiteX249" fmla="*/ 4177881 w 4572002"/>
                  <a:gd name="connsiteY249" fmla="*/ 2947863 h 6858002"/>
                  <a:gd name="connsiteX250" fmla="*/ 4177882 w 4572002"/>
                  <a:gd name="connsiteY250" fmla="*/ 2947858 h 6858002"/>
                  <a:gd name="connsiteX251" fmla="*/ 4185787 w 4572002"/>
                  <a:gd name="connsiteY251" fmla="*/ 2903551 h 6858002"/>
                  <a:gd name="connsiteX252" fmla="*/ 4202421 w 4572002"/>
                  <a:gd name="connsiteY252" fmla="*/ 2848794 h 6858002"/>
                  <a:gd name="connsiteX253" fmla="*/ 4211111 w 4572002"/>
                  <a:gd name="connsiteY253" fmla="*/ 2836173 h 6858002"/>
                  <a:gd name="connsiteX254" fmla="*/ 3726625 w 4572002"/>
                  <a:gd name="connsiteY254" fmla="*/ 1508458 h 6858002"/>
                  <a:gd name="connsiteX255" fmla="*/ 3698531 w 4572002"/>
                  <a:gd name="connsiteY255" fmla="*/ 1596214 h 6858002"/>
                  <a:gd name="connsiteX256" fmla="*/ 3700436 w 4572002"/>
                  <a:gd name="connsiteY256" fmla="*/ 1624981 h 6858002"/>
                  <a:gd name="connsiteX257" fmla="*/ 3757017 w 4572002"/>
                  <a:gd name="connsiteY257" fmla="*/ 1697754 h 6858002"/>
                  <a:gd name="connsiteX258" fmla="*/ 3779686 w 4572002"/>
                  <a:gd name="connsiteY258" fmla="*/ 1733189 h 6858002"/>
                  <a:gd name="connsiteX259" fmla="*/ 3821407 w 4572002"/>
                  <a:gd name="connsiteY259" fmla="*/ 1833776 h 6858002"/>
                  <a:gd name="connsiteX260" fmla="*/ 3829028 w 4572002"/>
                  <a:gd name="connsiteY260" fmla="*/ 1842159 h 6858002"/>
                  <a:gd name="connsiteX261" fmla="*/ 3919519 w 4572002"/>
                  <a:gd name="connsiteY261" fmla="*/ 1916455 h 6858002"/>
                  <a:gd name="connsiteX262" fmla="*/ 3934949 w 4572002"/>
                  <a:gd name="connsiteY262" fmla="*/ 1933220 h 6858002"/>
                  <a:gd name="connsiteX263" fmla="*/ 3958954 w 4572002"/>
                  <a:gd name="connsiteY263" fmla="*/ 1953414 h 6858002"/>
                  <a:gd name="connsiteX264" fmla="*/ 4005437 w 4572002"/>
                  <a:gd name="connsiteY264" fmla="*/ 2016470 h 6858002"/>
                  <a:gd name="connsiteX265" fmla="*/ 4020296 w 4572002"/>
                  <a:gd name="connsiteY265" fmla="*/ 2094579 h 6858002"/>
                  <a:gd name="connsiteX266" fmla="*/ 4042967 w 4572002"/>
                  <a:gd name="connsiteY266" fmla="*/ 2188880 h 6858002"/>
                  <a:gd name="connsiteX267" fmla="*/ 4058207 w 4572002"/>
                  <a:gd name="connsiteY267" fmla="*/ 2228315 h 6858002"/>
                  <a:gd name="connsiteX268" fmla="*/ 4087164 w 4572002"/>
                  <a:gd name="connsiteY268" fmla="*/ 2334045 h 6858002"/>
                  <a:gd name="connsiteX269" fmla="*/ 4111549 w 4572002"/>
                  <a:gd name="connsiteY269" fmla="*/ 2409486 h 6858002"/>
                  <a:gd name="connsiteX270" fmla="*/ 4128650 w 4572002"/>
                  <a:gd name="connsiteY270" fmla="*/ 2435913 h 6858002"/>
                  <a:gd name="connsiteX271" fmla="*/ 4134481 w 4572002"/>
                  <a:gd name="connsiteY271" fmla="*/ 2463018 h 6858002"/>
                  <a:gd name="connsiteX272" fmla="*/ 4125839 w 4572002"/>
                  <a:gd name="connsiteY272" fmla="*/ 2518262 h 6858002"/>
                  <a:gd name="connsiteX273" fmla="*/ 4125838 w 4572002"/>
                  <a:gd name="connsiteY273" fmla="*/ 2518264 h 6858002"/>
                  <a:gd name="connsiteX274" fmla="*/ 4122194 w 4572002"/>
                  <a:gd name="connsiteY274" fmla="*/ 2545006 h 6858002"/>
                  <a:gd name="connsiteX275" fmla="*/ 4122194 w 4572002"/>
                  <a:gd name="connsiteY275" fmla="*/ 2545007 h 6858002"/>
                  <a:gd name="connsiteX276" fmla="*/ 4126408 w 4572002"/>
                  <a:gd name="connsiteY276" fmla="*/ 2571035 h 6858002"/>
                  <a:gd name="connsiteX277" fmla="*/ 4199563 w 4572002"/>
                  <a:gd name="connsiteY277" fmla="*/ 2668002 h 6858002"/>
                  <a:gd name="connsiteX278" fmla="*/ 4247953 w 4572002"/>
                  <a:gd name="connsiteY278" fmla="*/ 2745349 h 6858002"/>
                  <a:gd name="connsiteX279" fmla="*/ 4247954 w 4572002"/>
                  <a:gd name="connsiteY279" fmla="*/ 2745352 h 6858002"/>
                  <a:gd name="connsiteX280" fmla="*/ 4253873 w 4572002"/>
                  <a:gd name="connsiteY280" fmla="*/ 2778006 h 6858002"/>
                  <a:gd name="connsiteX281" fmla="*/ 4253453 w 4572002"/>
                  <a:gd name="connsiteY281" fmla="*/ 2785440 h 6858002"/>
                  <a:gd name="connsiteX282" fmla="*/ 4243374 w 4572002"/>
                  <a:gd name="connsiteY282" fmla="*/ 2811780 h 6858002"/>
                  <a:gd name="connsiteX283" fmla="*/ 4243371 w 4572002"/>
                  <a:gd name="connsiteY283" fmla="*/ 2811787 h 6858002"/>
                  <a:gd name="connsiteX284" fmla="*/ 4243372 w 4572002"/>
                  <a:gd name="connsiteY284" fmla="*/ 2811787 h 6858002"/>
                  <a:gd name="connsiteX285" fmla="*/ 4243374 w 4572002"/>
                  <a:gd name="connsiteY285" fmla="*/ 2811780 h 6858002"/>
                  <a:gd name="connsiteX286" fmla="*/ 4253025 w 4572002"/>
                  <a:gd name="connsiteY286" fmla="*/ 2793023 h 6858002"/>
                  <a:gd name="connsiteX287" fmla="*/ 4253453 w 4572002"/>
                  <a:gd name="connsiteY287" fmla="*/ 2785440 h 6858002"/>
                  <a:gd name="connsiteX288" fmla="*/ 4254654 w 4572002"/>
                  <a:gd name="connsiteY288" fmla="*/ 2782305 h 6858002"/>
                  <a:gd name="connsiteX289" fmla="*/ 4253873 w 4572002"/>
                  <a:gd name="connsiteY289" fmla="*/ 2778006 h 6858002"/>
                  <a:gd name="connsiteX290" fmla="*/ 4254284 w 4572002"/>
                  <a:gd name="connsiteY290" fmla="*/ 2770758 h 6858002"/>
                  <a:gd name="connsiteX291" fmla="*/ 4247954 w 4572002"/>
                  <a:gd name="connsiteY291" fmla="*/ 2745352 h 6858002"/>
                  <a:gd name="connsiteX292" fmla="*/ 4247953 w 4572002"/>
                  <a:gd name="connsiteY292" fmla="*/ 2745348 h 6858002"/>
                  <a:gd name="connsiteX293" fmla="*/ 4199563 w 4572002"/>
                  <a:gd name="connsiteY293" fmla="*/ 2668001 h 6858002"/>
                  <a:gd name="connsiteX294" fmla="*/ 4126408 w 4572002"/>
                  <a:gd name="connsiteY294" fmla="*/ 2571034 h 6858002"/>
                  <a:gd name="connsiteX295" fmla="*/ 4122194 w 4572002"/>
                  <a:gd name="connsiteY295" fmla="*/ 2545007 h 6858002"/>
                  <a:gd name="connsiteX296" fmla="*/ 4125838 w 4572002"/>
                  <a:gd name="connsiteY296" fmla="*/ 2518265 h 6858002"/>
                  <a:gd name="connsiteX297" fmla="*/ 4125839 w 4572002"/>
                  <a:gd name="connsiteY297" fmla="*/ 2518262 h 6858002"/>
                  <a:gd name="connsiteX298" fmla="*/ 4132419 w 4572002"/>
                  <a:gd name="connsiteY298" fmla="*/ 2490551 h 6858002"/>
                  <a:gd name="connsiteX299" fmla="*/ 4134481 w 4572002"/>
                  <a:gd name="connsiteY299" fmla="*/ 2463018 h 6858002"/>
                  <a:gd name="connsiteX300" fmla="*/ 4134481 w 4572002"/>
                  <a:gd name="connsiteY300" fmla="*/ 2463017 h 6858002"/>
                  <a:gd name="connsiteX301" fmla="*/ 4111549 w 4572002"/>
                  <a:gd name="connsiteY301" fmla="*/ 2409485 h 6858002"/>
                  <a:gd name="connsiteX302" fmla="*/ 4087164 w 4572002"/>
                  <a:gd name="connsiteY302" fmla="*/ 2334044 h 6858002"/>
                  <a:gd name="connsiteX303" fmla="*/ 4058207 w 4572002"/>
                  <a:gd name="connsiteY303" fmla="*/ 2228314 h 6858002"/>
                  <a:gd name="connsiteX304" fmla="*/ 4042967 w 4572002"/>
                  <a:gd name="connsiteY304" fmla="*/ 2188879 h 6858002"/>
                  <a:gd name="connsiteX305" fmla="*/ 4020296 w 4572002"/>
                  <a:gd name="connsiteY305" fmla="*/ 2094578 h 6858002"/>
                  <a:gd name="connsiteX306" fmla="*/ 4005437 w 4572002"/>
                  <a:gd name="connsiteY306" fmla="*/ 2016469 h 6858002"/>
                  <a:gd name="connsiteX307" fmla="*/ 3958954 w 4572002"/>
                  <a:gd name="connsiteY307" fmla="*/ 1953413 h 6858002"/>
                  <a:gd name="connsiteX308" fmla="*/ 3934949 w 4572002"/>
                  <a:gd name="connsiteY308" fmla="*/ 1933219 h 6858002"/>
                  <a:gd name="connsiteX309" fmla="*/ 3919519 w 4572002"/>
                  <a:gd name="connsiteY309" fmla="*/ 1916454 h 6858002"/>
                  <a:gd name="connsiteX310" fmla="*/ 3829028 w 4572002"/>
                  <a:gd name="connsiteY310" fmla="*/ 1842158 h 6858002"/>
                  <a:gd name="connsiteX311" fmla="*/ 3821407 w 4572002"/>
                  <a:gd name="connsiteY311" fmla="*/ 1833775 h 6858002"/>
                  <a:gd name="connsiteX312" fmla="*/ 3779686 w 4572002"/>
                  <a:gd name="connsiteY312" fmla="*/ 1733188 h 6858002"/>
                  <a:gd name="connsiteX313" fmla="*/ 3757018 w 4572002"/>
                  <a:gd name="connsiteY313" fmla="*/ 1697753 h 6858002"/>
                  <a:gd name="connsiteX314" fmla="*/ 3700436 w 4572002"/>
                  <a:gd name="connsiteY314" fmla="*/ 1624980 h 6858002"/>
                  <a:gd name="connsiteX315" fmla="*/ 3698532 w 4572002"/>
                  <a:gd name="connsiteY315" fmla="*/ 1596213 h 6858002"/>
                  <a:gd name="connsiteX316" fmla="*/ 3745230 w 4572002"/>
                  <a:gd name="connsiteY316" fmla="*/ 1459073 h 6858002"/>
                  <a:gd name="connsiteX317" fmla="*/ 3745229 w 4572002"/>
                  <a:gd name="connsiteY317" fmla="*/ 1459074 h 6858002"/>
                  <a:gd name="connsiteX318" fmla="*/ 3736012 w 4572002"/>
                  <a:gd name="connsiteY318" fmla="*/ 1481572 h 6858002"/>
                  <a:gd name="connsiteX319" fmla="*/ 3764423 w 4572002"/>
                  <a:gd name="connsiteY319" fmla="*/ 1268758 h 6858002"/>
                  <a:gd name="connsiteX320" fmla="*/ 3769590 w 4572002"/>
                  <a:gd name="connsiteY320" fmla="*/ 1286070 h 6858002"/>
                  <a:gd name="connsiteX321" fmla="*/ 3791927 w 4572002"/>
                  <a:gd name="connsiteY321" fmla="*/ 1350628 h 6858002"/>
                  <a:gd name="connsiteX322" fmla="*/ 3786333 w 4572002"/>
                  <a:gd name="connsiteY322" fmla="*/ 1413840 h 6858002"/>
                  <a:gd name="connsiteX323" fmla="*/ 3791928 w 4572002"/>
                  <a:gd name="connsiteY323" fmla="*/ 1350627 h 6858002"/>
                  <a:gd name="connsiteX324" fmla="*/ 3769590 w 4572002"/>
                  <a:gd name="connsiteY324" fmla="*/ 1286069 h 6858002"/>
                  <a:gd name="connsiteX325" fmla="*/ 3706152 w 4572002"/>
                  <a:gd name="connsiteY325" fmla="*/ 773035 h 6858002"/>
                  <a:gd name="connsiteX326" fmla="*/ 3706152 w 4572002"/>
                  <a:gd name="connsiteY326" fmla="*/ 773036 h 6858002"/>
                  <a:gd name="connsiteX327" fmla="*/ 3714152 w 4572002"/>
                  <a:gd name="connsiteY327" fmla="*/ 854380 h 6858002"/>
                  <a:gd name="connsiteX328" fmla="*/ 3745205 w 4572002"/>
                  <a:gd name="connsiteY328" fmla="*/ 915344 h 6858002"/>
                  <a:gd name="connsiteX329" fmla="*/ 3755683 w 4572002"/>
                  <a:gd name="connsiteY329" fmla="*/ 927156 h 6858002"/>
                  <a:gd name="connsiteX330" fmla="*/ 3752063 w 4572002"/>
                  <a:gd name="connsiteY330" fmla="*/ 1097088 h 6858002"/>
                  <a:gd name="connsiteX331" fmla="*/ 3747681 w 4572002"/>
                  <a:gd name="connsiteY331" fmla="*/ 1123186 h 6858002"/>
                  <a:gd name="connsiteX332" fmla="*/ 3772400 w 4572002"/>
                  <a:gd name="connsiteY332" fmla="*/ 1184029 h 6858002"/>
                  <a:gd name="connsiteX333" fmla="*/ 3747682 w 4572002"/>
                  <a:gd name="connsiteY333" fmla="*/ 1123185 h 6858002"/>
                  <a:gd name="connsiteX334" fmla="*/ 3752064 w 4572002"/>
                  <a:gd name="connsiteY334" fmla="*/ 1097087 h 6858002"/>
                  <a:gd name="connsiteX335" fmla="*/ 3755684 w 4572002"/>
                  <a:gd name="connsiteY335" fmla="*/ 927155 h 6858002"/>
                  <a:gd name="connsiteX336" fmla="*/ 3745206 w 4572002"/>
                  <a:gd name="connsiteY336" fmla="*/ 915343 h 6858002"/>
                  <a:gd name="connsiteX337" fmla="*/ 3714152 w 4572002"/>
                  <a:gd name="connsiteY337" fmla="*/ 854379 h 6858002"/>
                  <a:gd name="connsiteX338" fmla="*/ 3761553 w 4572002"/>
                  <a:gd name="connsiteY338" fmla="*/ 517851 h 6858002"/>
                  <a:gd name="connsiteX339" fmla="*/ 3752635 w 4572002"/>
                  <a:gd name="connsiteY339" fmla="*/ 556048 h 6858002"/>
                  <a:gd name="connsiteX340" fmla="*/ 3746157 w 4572002"/>
                  <a:gd name="connsiteY340" fmla="*/ 580051 h 6858002"/>
                  <a:gd name="connsiteX341" fmla="*/ 3742776 w 4572002"/>
                  <a:gd name="connsiteY341" fmla="*/ 642538 h 6858002"/>
                  <a:gd name="connsiteX342" fmla="*/ 3730253 w 4572002"/>
                  <a:gd name="connsiteY342" fmla="*/ 694928 h 6858002"/>
                  <a:gd name="connsiteX343" fmla="*/ 3742777 w 4572002"/>
                  <a:gd name="connsiteY343" fmla="*/ 642537 h 6858002"/>
                  <a:gd name="connsiteX344" fmla="*/ 3746158 w 4572002"/>
                  <a:gd name="connsiteY344" fmla="*/ 580050 h 6858002"/>
                  <a:gd name="connsiteX345" fmla="*/ 3752636 w 4572002"/>
                  <a:gd name="connsiteY345" fmla="*/ 556047 h 6858002"/>
                  <a:gd name="connsiteX346" fmla="*/ 3774848 w 4572002"/>
                  <a:gd name="connsiteY346" fmla="*/ 298169 h 6858002"/>
                  <a:gd name="connsiteX347" fmla="*/ 3760065 w 4572002"/>
                  <a:gd name="connsiteY347" fmla="*/ 313534 h 6858002"/>
                  <a:gd name="connsiteX348" fmla="*/ 3759493 w 4572002"/>
                  <a:gd name="connsiteY348" fmla="*/ 338871 h 6858002"/>
                  <a:gd name="connsiteX349" fmla="*/ 3759500 w 4572002"/>
                  <a:gd name="connsiteY349" fmla="*/ 338900 h 6858002"/>
                  <a:gd name="connsiteX350" fmla="*/ 3769400 w 4572002"/>
                  <a:gd name="connsiteY350" fmla="*/ 395640 h 6858002"/>
                  <a:gd name="connsiteX351" fmla="*/ 3765590 w 4572002"/>
                  <a:gd name="connsiteY351" fmla="*/ 367328 h 6858002"/>
                  <a:gd name="connsiteX352" fmla="*/ 3759500 w 4572002"/>
                  <a:gd name="connsiteY352" fmla="*/ 338900 h 6858002"/>
                  <a:gd name="connsiteX353" fmla="*/ 3759494 w 4572002"/>
                  <a:gd name="connsiteY353" fmla="*/ 338870 h 6858002"/>
                  <a:gd name="connsiteX354" fmla="*/ 3760066 w 4572002"/>
                  <a:gd name="connsiteY354" fmla="*/ 313533 h 6858002"/>
                  <a:gd name="connsiteX355" fmla="*/ 3782393 w 4572002"/>
                  <a:gd name="connsiteY355" fmla="*/ 281568 h 6858002"/>
                  <a:gd name="connsiteX356" fmla="*/ 3777498 w 4572002"/>
                  <a:gd name="connsiteY356" fmla="*/ 295415 h 6858002"/>
                  <a:gd name="connsiteX357" fmla="*/ 3777499 w 4572002"/>
                  <a:gd name="connsiteY357" fmla="*/ 295415 h 6858002"/>
                  <a:gd name="connsiteX358" fmla="*/ 3769073 w 4572002"/>
                  <a:gd name="connsiteY358" fmla="*/ 24486 h 6858002"/>
                  <a:gd name="connsiteX359" fmla="*/ 3766810 w 4572002"/>
                  <a:gd name="connsiteY359" fmla="*/ 74129 h 6858002"/>
                  <a:gd name="connsiteX360" fmla="*/ 3772734 w 4572002"/>
                  <a:gd name="connsiteY360" fmla="*/ 125861 h 6858002"/>
                  <a:gd name="connsiteX361" fmla="*/ 3777129 w 4572002"/>
                  <a:gd name="connsiteY361" fmla="*/ 153387 h 6858002"/>
                  <a:gd name="connsiteX362" fmla="*/ 3785402 w 4572002"/>
                  <a:gd name="connsiteY362" fmla="*/ 228944 h 6858002"/>
                  <a:gd name="connsiteX363" fmla="*/ 3780943 w 4572002"/>
                  <a:gd name="connsiteY363" fmla="*/ 177271 h 6858002"/>
                  <a:gd name="connsiteX364" fmla="*/ 3777129 w 4572002"/>
                  <a:gd name="connsiteY364" fmla="*/ 153387 h 6858002"/>
                  <a:gd name="connsiteX365" fmla="*/ 3776930 w 4572002"/>
                  <a:gd name="connsiteY365" fmla="*/ 151569 h 6858002"/>
                  <a:gd name="connsiteX366" fmla="*/ 3766811 w 4572002"/>
                  <a:gd name="connsiteY366" fmla="*/ 74129 h 6858002"/>
                  <a:gd name="connsiteX367" fmla="*/ 3766492 w 4572002"/>
                  <a:gd name="connsiteY367" fmla="*/ 0 h 6858002"/>
                  <a:gd name="connsiteX368" fmla="*/ 4230600 w 4572002"/>
                  <a:gd name="connsiteY368" fmla="*/ 0 h 6858002"/>
                  <a:gd name="connsiteX369" fmla="*/ 4229473 w 4572002"/>
                  <a:gd name="connsiteY369" fmla="*/ 2817 h 6858002"/>
                  <a:gd name="connsiteX370" fmla="*/ 4215375 w 4572002"/>
                  <a:gd name="connsiteY370" fmla="*/ 63587 h 6858002"/>
                  <a:gd name="connsiteX371" fmla="*/ 4201468 w 4572002"/>
                  <a:gd name="connsiteY371" fmla="*/ 176939 h 6858002"/>
                  <a:gd name="connsiteX372" fmla="*/ 4193466 w 4572002"/>
                  <a:gd name="connsiteY372" fmla="*/ 200182 h 6858002"/>
                  <a:gd name="connsiteX373" fmla="*/ 4155554 w 4572002"/>
                  <a:gd name="connsiteY373" fmla="*/ 340774 h 6858002"/>
                  <a:gd name="connsiteX374" fmla="*/ 4156319 w 4572002"/>
                  <a:gd name="connsiteY374" fmla="*/ 453364 h 6858002"/>
                  <a:gd name="connsiteX375" fmla="*/ 4158033 w 4572002"/>
                  <a:gd name="connsiteY375" fmla="*/ 462126 h 6858002"/>
                  <a:gd name="connsiteX376" fmla="*/ 4170605 w 4572002"/>
                  <a:gd name="connsiteY376" fmla="*/ 505182 h 6858002"/>
                  <a:gd name="connsiteX377" fmla="*/ 4167177 w 4572002"/>
                  <a:gd name="connsiteY377" fmla="*/ 571860 h 6858002"/>
                  <a:gd name="connsiteX378" fmla="*/ 4149840 w 4572002"/>
                  <a:gd name="connsiteY378" fmla="*/ 617772 h 6858002"/>
                  <a:gd name="connsiteX379" fmla="*/ 4149078 w 4572002"/>
                  <a:gd name="connsiteY379" fmla="*/ 674923 h 6858002"/>
                  <a:gd name="connsiteX380" fmla="*/ 4159937 w 4572002"/>
                  <a:gd name="connsiteY380" fmla="*/ 740268 h 6858002"/>
                  <a:gd name="connsiteX381" fmla="*/ 4162223 w 4572002"/>
                  <a:gd name="connsiteY381" fmla="*/ 769605 h 6858002"/>
                  <a:gd name="connsiteX382" fmla="*/ 4184703 w 4572002"/>
                  <a:gd name="connsiteY382" fmla="*/ 850189 h 6858002"/>
                  <a:gd name="connsiteX383" fmla="*/ 4179179 w 4572002"/>
                  <a:gd name="connsiteY383" fmla="*/ 898198 h 6858002"/>
                  <a:gd name="connsiteX384" fmla="*/ 4164319 w 4572002"/>
                  <a:gd name="connsiteY384" fmla="*/ 945444 h 6858002"/>
                  <a:gd name="connsiteX385" fmla="*/ 4150030 w 4572002"/>
                  <a:gd name="connsiteY385" fmla="*/ 975733 h 6858002"/>
                  <a:gd name="connsiteX386" fmla="*/ 4139934 w 4572002"/>
                  <a:gd name="connsiteY386" fmla="*/ 1036887 h 6858002"/>
                  <a:gd name="connsiteX387" fmla="*/ 4141458 w 4572002"/>
                  <a:gd name="connsiteY387" fmla="*/ 1048125 h 6858002"/>
                  <a:gd name="connsiteX388" fmla="*/ 4154032 w 4572002"/>
                  <a:gd name="connsiteY388" fmla="*/ 1230633 h 6858002"/>
                  <a:gd name="connsiteX389" fmla="*/ 4174225 w 4572002"/>
                  <a:gd name="connsiteY389" fmla="*/ 1303024 h 6858002"/>
                  <a:gd name="connsiteX390" fmla="*/ 4176701 w 4572002"/>
                  <a:gd name="connsiteY390" fmla="*/ 1318456 h 6858002"/>
                  <a:gd name="connsiteX391" fmla="*/ 4199372 w 4572002"/>
                  <a:gd name="connsiteY391" fmla="*/ 1472575 h 6858002"/>
                  <a:gd name="connsiteX392" fmla="*/ 4200325 w 4572002"/>
                  <a:gd name="connsiteY392" fmla="*/ 1489720 h 6858002"/>
                  <a:gd name="connsiteX393" fmla="*/ 4196324 w 4572002"/>
                  <a:gd name="connsiteY393" fmla="*/ 1537537 h 6858002"/>
                  <a:gd name="connsiteX394" fmla="*/ 4237474 w 4572002"/>
                  <a:gd name="connsiteY394" fmla="*/ 1650317 h 6858002"/>
                  <a:gd name="connsiteX395" fmla="*/ 4251572 w 4572002"/>
                  <a:gd name="connsiteY395" fmla="*/ 1763287 h 6858002"/>
                  <a:gd name="connsiteX396" fmla="*/ 4251380 w 4572002"/>
                  <a:gd name="connsiteY396" fmla="*/ 1825393 h 6858002"/>
                  <a:gd name="connsiteX397" fmla="*/ 4261478 w 4572002"/>
                  <a:gd name="connsiteY397" fmla="*/ 1869780 h 6858002"/>
                  <a:gd name="connsiteX398" fmla="*/ 4292149 w 4572002"/>
                  <a:gd name="connsiteY398" fmla="*/ 1978940 h 6858002"/>
                  <a:gd name="connsiteX399" fmla="*/ 4296911 w 4572002"/>
                  <a:gd name="connsiteY399" fmla="*/ 2030378 h 6858002"/>
                  <a:gd name="connsiteX400" fmla="*/ 4307201 w 4572002"/>
                  <a:gd name="connsiteY400" fmla="*/ 2085054 h 6858002"/>
                  <a:gd name="connsiteX401" fmla="*/ 4353302 w 4572002"/>
                  <a:gd name="connsiteY401" fmla="*/ 2220312 h 6858002"/>
                  <a:gd name="connsiteX402" fmla="*/ 4350636 w 4572002"/>
                  <a:gd name="connsiteY402" fmla="*/ 2330806 h 6858002"/>
                  <a:gd name="connsiteX403" fmla="*/ 4351206 w 4572002"/>
                  <a:gd name="connsiteY403" fmla="*/ 2401292 h 6858002"/>
                  <a:gd name="connsiteX404" fmla="*/ 4366446 w 4572002"/>
                  <a:gd name="connsiteY404" fmla="*/ 2485307 h 6858002"/>
                  <a:gd name="connsiteX405" fmla="*/ 4388736 w 4572002"/>
                  <a:gd name="connsiteY405" fmla="*/ 2554079 h 6858002"/>
                  <a:gd name="connsiteX406" fmla="*/ 4406453 w 4572002"/>
                  <a:gd name="connsiteY406" fmla="*/ 2649143 h 6858002"/>
                  <a:gd name="connsiteX407" fmla="*/ 4440554 w 4572002"/>
                  <a:gd name="connsiteY407" fmla="*/ 2743826 h 6858002"/>
                  <a:gd name="connsiteX408" fmla="*/ 4466653 w 4572002"/>
                  <a:gd name="connsiteY408" fmla="*/ 2809930 h 6858002"/>
                  <a:gd name="connsiteX409" fmla="*/ 4489705 w 4572002"/>
                  <a:gd name="connsiteY409" fmla="*/ 2901943 h 6858002"/>
                  <a:gd name="connsiteX410" fmla="*/ 4505897 w 4572002"/>
                  <a:gd name="connsiteY410" fmla="*/ 3042728 h 6858002"/>
                  <a:gd name="connsiteX411" fmla="*/ 4507613 w 4572002"/>
                  <a:gd name="connsiteY411" fmla="*/ 3107500 h 6858002"/>
                  <a:gd name="connsiteX412" fmla="*/ 4545521 w 4572002"/>
                  <a:gd name="connsiteY412" fmla="*/ 3209993 h 6858002"/>
                  <a:gd name="connsiteX413" fmla="*/ 4563811 w 4572002"/>
                  <a:gd name="connsiteY413" fmla="*/ 3253809 h 6858002"/>
                  <a:gd name="connsiteX414" fmla="*/ 4548570 w 4572002"/>
                  <a:gd name="connsiteY414" fmla="*/ 3293244 h 6858002"/>
                  <a:gd name="connsiteX415" fmla="*/ 4531043 w 4572002"/>
                  <a:gd name="connsiteY415" fmla="*/ 3318771 h 6858002"/>
                  <a:gd name="connsiteX416" fmla="*/ 4545904 w 4572002"/>
                  <a:gd name="connsiteY416" fmla="*/ 3399546 h 6858002"/>
                  <a:gd name="connsiteX417" fmla="*/ 4561524 w 4572002"/>
                  <a:gd name="connsiteY417" fmla="*/ 3485275 h 6858002"/>
                  <a:gd name="connsiteX418" fmla="*/ 4572002 w 4572002"/>
                  <a:gd name="connsiteY418" fmla="*/ 3546617 h 6858002"/>
                  <a:gd name="connsiteX419" fmla="*/ 4563620 w 4572002"/>
                  <a:gd name="connsiteY419" fmla="*/ 3623201 h 6858002"/>
                  <a:gd name="connsiteX420" fmla="*/ 4560192 w 4572002"/>
                  <a:gd name="connsiteY420" fmla="*/ 3683591 h 6858002"/>
                  <a:gd name="connsiteX421" fmla="*/ 4550476 w 4572002"/>
                  <a:gd name="connsiteY421" fmla="*/ 3732361 h 6858002"/>
                  <a:gd name="connsiteX422" fmla="*/ 4544759 w 4572002"/>
                  <a:gd name="connsiteY422" fmla="*/ 3749506 h 6858002"/>
                  <a:gd name="connsiteX423" fmla="*/ 4500182 w 4572002"/>
                  <a:gd name="connsiteY423" fmla="*/ 3885338 h 6858002"/>
                  <a:gd name="connsiteX424" fmla="*/ 4464557 w 4572002"/>
                  <a:gd name="connsiteY424" fmla="*/ 4030503 h 6858002"/>
                  <a:gd name="connsiteX425" fmla="*/ 4487039 w 4572002"/>
                  <a:gd name="connsiteY425" fmla="*/ 4124614 h 6858002"/>
                  <a:gd name="connsiteX426" fmla="*/ 4486656 w 4572002"/>
                  <a:gd name="connsiteY426" fmla="*/ 4159667 h 6858002"/>
                  <a:gd name="connsiteX427" fmla="*/ 4491801 w 4572002"/>
                  <a:gd name="connsiteY427" fmla="*/ 4320837 h 6858002"/>
                  <a:gd name="connsiteX428" fmla="*/ 4497325 w 4572002"/>
                  <a:gd name="connsiteY428" fmla="*/ 4349222 h 6858002"/>
                  <a:gd name="connsiteX429" fmla="*/ 4474653 w 4572002"/>
                  <a:gd name="connsiteY429" fmla="*/ 4502579 h 6858002"/>
                  <a:gd name="connsiteX430" fmla="*/ 4470844 w 4572002"/>
                  <a:gd name="connsiteY430" fmla="*/ 4558207 h 6858002"/>
                  <a:gd name="connsiteX431" fmla="*/ 4464557 w 4572002"/>
                  <a:gd name="connsiteY431" fmla="*/ 4609452 h 6858002"/>
                  <a:gd name="connsiteX432" fmla="*/ 4463033 w 4572002"/>
                  <a:gd name="connsiteY432" fmla="*/ 4681083 h 6858002"/>
                  <a:gd name="connsiteX433" fmla="*/ 4465891 w 4572002"/>
                  <a:gd name="connsiteY433" fmla="*/ 4755381 h 6858002"/>
                  <a:gd name="connsiteX434" fmla="*/ 4465319 w 4572002"/>
                  <a:gd name="connsiteY434" fmla="*/ 4838250 h 6858002"/>
                  <a:gd name="connsiteX435" fmla="*/ 4460367 w 4572002"/>
                  <a:gd name="connsiteY435" fmla="*/ 4871019 h 6858002"/>
                  <a:gd name="connsiteX436" fmla="*/ 4463795 w 4572002"/>
                  <a:gd name="connsiteY436" fmla="*/ 4959602 h 6858002"/>
                  <a:gd name="connsiteX437" fmla="*/ 4458082 w 4572002"/>
                  <a:gd name="connsiteY437" fmla="*/ 5006086 h 6858002"/>
                  <a:gd name="connsiteX438" fmla="*/ 4456937 w 4572002"/>
                  <a:gd name="connsiteY438" fmla="*/ 5082670 h 6858002"/>
                  <a:gd name="connsiteX439" fmla="*/ 4455603 w 4572002"/>
                  <a:gd name="connsiteY439" fmla="*/ 5107627 h 6858002"/>
                  <a:gd name="connsiteX440" fmla="*/ 4454840 w 4572002"/>
                  <a:gd name="connsiteY440" fmla="*/ 5129916 h 6858002"/>
                  <a:gd name="connsiteX441" fmla="*/ 4470464 w 4572002"/>
                  <a:gd name="connsiteY441" fmla="*/ 5206308 h 6858002"/>
                  <a:gd name="connsiteX442" fmla="*/ 4471415 w 4572002"/>
                  <a:gd name="connsiteY442" fmla="*/ 5274129 h 6858002"/>
                  <a:gd name="connsiteX443" fmla="*/ 4483990 w 4572002"/>
                  <a:gd name="connsiteY443" fmla="*/ 5393005 h 6858002"/>
                  <a:gd name="connsiteX444" fmla="*/ 4479607 w 4572002"/>
                  <a:gd name="connsiteY444" fmla="*/ 5419295 h 6858002"/>
                  <a:gd name="connsiteX445" fmla="*/ 4477894 w 4572002"/>
                  <a:gd name="connsiteY445" fmla="*/ 5501594 h 6858002"/>
                  <a:gd name="connsiteX446" fmla="*/ 4476560 w 4572002"/>
                  <a:gd name="connsiteY446" fmla="*/ 5548460 h 6858002"/>
                  <a:gd name="connsiteX447" fmla="*/ 4485703 w 4572002"/>
                  <a:gd name="connsiteY447" fmla="*/ 5606372 h 6858002"/>
                  <a:gd name="connsiteX448" fmla="*/ 4505134 w 4572002"/>
                  <a:gd name="connsiteY448" fmla="*/ 5706959 h 6858002"/>
                  <a:gd name="connsiteX449" fmla="*/ 4508183 w 4572002"/>
                  <a:gd name="connsiteY449" fmla="*/ 5733440 h 6858002"/>
                  <a:gd name="connsiteX450" fmla="*/ 4517519 w 4572002"/>
                  <a:gd name="connsiteY450" fmla="*/ 5781830 h 6858002"/>
                  <a:gd name="connsiteX451" fmla="*/ 4519234 w 4572002"/>
                  <a:gd name="connsiteY451" fmla="*/ 5790592 h 6858002"/>
                  <a:gd name="connsiteX452" fmla="*/ 4542855 w 4572002"/>
                  <a:gd name="connsiteY452" fmla="*/ 5864318 h 6858002"/>
                  <a:gd name="connsiteX453" fmla="*/ 4544759 w 4572002"/>
                  <a:gd name="connsiteY453" fmla="*/ 5902610 h 6858002"/>
                  <a:gd name="connsiteX454" fmla="*/ 4544951 w 4572002"/>
                  <a:gd name="connsiteY454" fmla="*/ 6012723 h 6858002"/>
                  <a:gd name="connsiteX455" fmla="*/ 4541332 w 4572002"/>
                  <a:gd name="connsiteY455" fmla="*/ 6059397 h 6858002"/>
                  <a:gd name="connsiteX456" fmla="*/ 4527426 w 4572002"/>
                  <a:gd name="connsiteY456" fmla="*/ 6171605 h 6858002"/>
                  <a:gd name="connsiteX457" fmla="*/ 4520568 w 4572002"/>
                  <a:gd name="connsiteY457" fmla="*/ 6242093 h 6858002"/>
                  <a:gd name="connsiteX458" fmla="*/ 4509706 w 4572002"/>
                  <a:gd name="connsiteY458" fmla="*/ 6323058 h 6858002"/>
                  <a:gd name="connsiteX459" fmla="*/ 4502848 w 4572002"/>
                  <a:gd name="connsiteY459" fmla="*/ 6415833 h 6858002"/>
                  <a:gd name="connsiteX460" fmla="*/ 4482084 w 4572002"/>
                  <a:gd name="connsiteY460" fmla="*/ 6584812 h 6858002"/>
                  <a:gd name="connsiteX461" fmla="*/ 4460557 w 4572002"/>
                  <a:gd name="connsiteY461" fmla="*/ 6748458 h 6858002"/>
                  <a:gd name="connsiteX462" fmla="*/ 4441507 w 4572002"/>
                  <a:gd name="connsiteY462" fmla="*/ 6815516 h 6858002"/>
                  <a:gd name="connsiteX463" fmla="*/ 4431806 w 4572002"/>
                  <a:gd name="connsiteY463" fmla="*/ 6858001 h 6858002"/>
                  <a:gd name="connsiteX464" fmla="*/ 4259554 w 4572002"/>
                  <a:gd name="connsiteY464" fmla="*/ 6858001 h 6858002"/>
                  <a:gd name="connsiteX465" fmla="*/ 4259554 w 4572002"/>
                  <a:gd name="connsiteY465" fmla="*/ 6858002 h 6858002"/>
                  <a:gd name="connsiteX466" fmla="*/ 0 w 4572002"/>
                  <a:gd name="connsiteY466" fmla="*/ 6858002 h 6858002"/>
                  <a:gd name="connsiteX467" fmla="*/ 0 w 4572002"/>
                  <a:gd name="connsiteY467" fmla="*/ 2 h 6858002"/>
                  <a:gd name="connsiteX468" fmla="*/ 3766492 w 4572002"/>
                  <a:gd name="connsiteY468" fmla="*/ 1 h 6858002"/>
                  <a:gd name="connsiteX469" fmla="*/ 3769210 w 4572002"/>
                  <a:gd name="connsiteY469" fmla="*/ 21486 h 68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</a:cxnLst>
                <a:rect l="l" t="t" r="r" b="b"/>
                <a:pathLst>
                  <a:path w="4572002" h="6858002">
                    <a:moveTo>
                      <a:pt x="4214994" y="6564620"/>
                    </a:moveTo>
                    <a:lnTo>
                      <a:pt x="4214994" y="6564621"/>
                    </a:lnTo>
                    <a:cubicBezTo>
                      <a:pt x="4225281" y="6575479"/>
                      <a:pt x="4231378" y="6582147"/>
                      <a:pt x="4237474" y="6588626"/>
                    </a:cubicBezTo>
                    <a:lnTo>
                      <a:pt x="4254096" y="6625225"/>
                    </a:lnTo>
                    <a:lnTo>
                      <a:pt x="4247001" y="6662540"/>
                    </a:lnTo>
                    <a:lnTo>
                      <a:pt x="4247000" y="6662541"/>
                    </a:lnTo>
                    <a:lnTo>
                      <a:pt x="4246999" y="6662544"/>
                    </a:lnTo>
                    <a:lnTo>
                      <a:pt x="4235550" y="6683027"/>
                    </a:lnTo>
                    <a:lnTo>
                      <a:pt x="4232403" y="6702976"/>
                    </a:lnTo>
                    <a:lnTo>
                      <a:pt x="4232403" y="6702977"/>
                    </a:lnTo>
                    <a:cubicBezTo>
                      <a:pt x="4232808" y="6716169"/>
                      <a:pt x="4237951" y="6729219"/>
                      <a:pt x="4246238" y="6742553"/>
                    </a:cubicBezTo>
                    <a:lnTo>
                      <a:pt x="4246239" y="6742555"/>
                    </a:lnTo>
                    <a:lnTo>
                      <a:pt x="4265716" y="6812062"/>
                    </a:lnTo>
                    <a:lnTo>
                      <a:pt x="4265717" y="6812064"/>
                    </a:lnTo>
                    <a:lnTo>
                      <a:pt x="4265717" y="6812063"/>
                    </a:lnTo>
                    <a:lnTo>
                      <a:pt x="4265716" y="6812062"/>
                    </a:lnTo>
                    <a:lnTo>
                      <a:pt x="4260942" y="6776800"/>
                    </a:lnTo>
                    <a:lnTo>
                      <a:pt x="4246239" y="6742555"/>
                    </a:lnTo>
                    <a:lnTo>
                      <a:pt x="4246238" y="6742552"/>
                    </a:lnTo>
                    <a:lnTo>
                      <a:pt x="4232403" y="6702976"/>
                    </a:lnTo>
                    <a:lnTo>
                      <a:pt x="4246999" y="6662544"/>
                    </a:lnTo>
                    <a:lnTo>
                      <a:pt x="4247000" y="6662542"/>
                    </a:lnTo>
                    <a:lnTo>
                      <a:pt x="4247001" y="6662540"/>
                    </a:lnTo>
                    <a:lnTo>
                      <a:pt x="4254084" y="6645552"/>
                    </a:lnTo>
                    <a:lnTo>
                      <a:pt x="4254096" y="6625225"/>
                    </a:lnTo>
                    <a:lnTo>
                      <a:pt x="4254096" y="6625224"/>
                    </a:lnTo>
                    <a:cubicBezTo>
                      <a:pt x="4252000" y="6611341"/>
                      <a:pt x="4245951" y="6597578"/>
                      <a:pt x="4237474" y="6588625"/>
                    </a:cubicBezTo>
                    <a:close/>
                    <a:moveTo>
                      <a:pt x="4295315" y="6438981"/>
                    </a:moveTo>
                    <a:lnTo>
                      <a:pt x="4275385" y="6463840"/>
                    </a:lnTo>
                    <a:lnTo>
                      <a:pt x="4275382" y="6463849"/>
                    </a:lnTo>
                    <a:lnTo>
                      <a:pt x="4261587" y="6513012"/>
                    </a:lnTo>
                    <a:lnTo>
                      <a:pt x="4242781" y="6546194"/>
                    </a:lnTo>
                    <a:lnTo>
                      <a:pt x="4242781" y="6546195"/>
                    </a:lnTo>
                    <a:lnTo>
                      <a:pt x="4259120" y="6521804"/>
                    </a:lnTo>
                    <a:lnTo>
                      <a:pt x="4261587" y="6513012"/>
                    </a:lnTo>
                    <a:lnTo>
                      <a:pt x="4264398" y="6508052"/>
                    </a:lnTo>
                    <a:lnTo>
                      <a:pt x="4275382" y="6463849"/>
                    </a:lnTo>
                    <a:lnTo>
                      <a:pt x="4275385" y="6463841"/>
                    </a:lnTo>
                    <a:cubicBezTo>
                      <a:pt x="4278336" y="6451650"/>
                      <a:pt x="4285813" y="6444077"/>
                      <a:pt x="4295315" y="6438981"/>
                    </a:cubicBezTo>
                    <a:close/>
                    <a:moveTo>
                      <a:pt x="4381289" y="6365204"/>
                    </a:moveTo>
                    <a:lnTo>
                      <a:pt x="4380008" y="6387910"/>
                    </a:lnTo>
                    <a:lnTo>
                      <a:pt x="4378243" y="6391549"/>
                    </a:lnTo>
                    <a:lnTo>
                      <a:pt x="4370589" y="6407332"/>
                    </a:lnTo>
                    <a:lnTo>
                      <a:pt x="4370589" y="6407333"/>
                    </a:lnTo>
                    <a:lnTo>
                      <a:pt x="4378243" y="6391549"/>
                    </a:lnTo>
                    <a:lnTo>
                      <a:pt x="4380008" y="6387910"/>
                    </a:lnTo>
                    <a:close/>
                    <a:moveTo>
                      <a:pt x="4142220" y="4221391"/>
                    </a:moveTo>
                    <a:lnTo>
                      <a:pt x="4142220" y="4221392"/>
                    </a:lnTo>
                    <a:cubicBezTo>
                      <a:pt x="4142982" y="4232061"/>
                      <a:pt x="4143172" y="4243873"/>
                      <a:pt x="4147936" y="4253015"/>
                    </a:cubicBezTo>
                    <a:cubicBezTo>
                      <a:pt x="4160129" y="4277402"/>
                      <a:pt x="4175749" y="4300071"/>
                      <a:pt x="4187752" y="4324646"/>
                    </a:cubicBezTo>
                    <a:lnTo>
                      <a:pt x="4196706" y="4363891"/>
                    </a:lnTo>
                    <a:lnTo>
                      <a:pt x="4195944" y="4482004"/>
                    </a:lnTo>
                    <a:cubicBezTo>
                      <a:pt x="4193276" y="4546776"/>
                      <a:pt x="4192704" y="4612500"/>
                      <a:pt x="4135934" y="4659174"/>
                    </a:cubicBezTo>
                    <a:cubicBezTo>
                      <a:pt x="4131362" y="4662986"/>
                      <a:pt x="4128694" y="4671176"/>
                      <a:pt x="4127932" y="4677655"/>
                    </a:cubicBezTo>
                    <a:cubicBezTo>
                      <a:pt x="4124313" y="4707564"/>
                      <a:pt x="4123931" y="4738235"/>
                      <a:pt x="4118025" y="4767764"/>
                    </a:cubicBezTo>
                    <a:cubicBezTo>
                      <a:pt x="4115644" y="4779575"/>
                      <a:pt x="4114835" y="4790387"/>
                      <a:pt x="4116716" y="4800483"/>
                    </a:cubicBezTo>
                    <a:lnTo>
                      <a:pt x="4116716" y="4800484"/>
                    </a:lnTo>
                    <a:cubicBezTo>
                      <a:pt x="4118597" y="4810581"/>
                      <a:pt x="4123170" y="4819964"/>
                      <a:pt x="4131552" y="4828917"/>
                    </a:cubicBezTo>
                    <a:lnTo>
                      <a:pt x="4153733" y="4863343"/>
                    </a:lnTo>
                    <a:lnTo>
                      <a:pt x="4161262" y="4889275"/>
                    </a:lnTo>
                    <a:lnTo>
                      <a:pt x="4159557" y="4912168"/>
                    </a:lnTo>
                    <a:cubicBezTo>
                      <a:pt x="4157842" y="4919978"/>
                      <a:pt x="4157485" y="4927122"/>
                      <a:pt x="4158155" y="4933804"/>
                    </a:cubicBezTo>
                    <a:lnTo>
                      <a:pt x="4158155" y="4933805"/>
                    </a:lnTo>
                    <a:lnTo>
                      <a:pt x="4162914" y="4952673"/>
                    </a:lnTo>
                    <a:lnTo>
                      <a:pt x="4165707" y="4957454"/>
                    </a:lnTo>
                    <a:lnTo>
                      <a:pt x="4166985" y="4961456"/>
                    </a:lnTo>
                    <a:cubicBezTo>
                      <a:pt x="4171496" y="4970097"/>
                      <a:pt x="4177202" y="4978394"/>
                      <a:pt x="4182989" y="4987038"/>
                    </a:cubicBezTo>
                    <a:cubicBezTo>
                      <a:pt x="4194228" y="5003802"/>
                      <a:pt x="4208326" y="5022853"/>
                      <a:pt x="4209468" y="5041522"/>
                    </a:cubicBezTo>
                    <a:cubicBezTo>
                      <a:pt x="4210087" y="5052096"/>
                      <a:pt x="4213005" y="5062300"/>
                      <a:pt x="4216684" y="5072376"/>
                    </a:cubicBezTo>
                    <a:lnTo>
                      <a:pt x="4222587" y="5087441"/>
                    </a:lnTo>
                    <a:lnTo>
                      <a:pt x="4235615" y="5133220"/>
                    </a:lnTo>
                    <a:lnTo>
                      <a:pt x="4235616" y="5133225"/>
                    </a:lnTo>
                    <a:lnTo>
                      <a:pt x="4228901" y="5166113"/>
                    </a:lnTo>
                    <a:lnTo>
                      <a:pt x="4228901" y="5166114"/>
                    </a:lnTo>
                    <a:cubicBezTo>
                      <a:pt x="4228139" y="5167638"/>
                      <a:pt x="4228712" y="5169781"/>
                      <a:pt x="4229593" y="5172091"/>
                    </a:cubicBezTo>
                    <a:lnTo>
                      <a:pt x="4232139" y="5179068"/>
                    </a:lnTo>
                    <a:cubicBezTo>
                      <a:pt x="4235759" y="5196595"/>
                      <a:pt x="4235807" y="5213598"/>
                      <a:pt x="4231973" y="5229434"/>
                    </a:cubicBezTo>
                    <a:lnTo>
                      <a:pt x="4225669" y="5241089"/>
                    </a:lnTo>
                    <a:lnTo>
                      <a:pt x="4208517" y="5272796"/>
                    </a:lnTo>
                    <a:cubicBezTo>
                      <a:pt x="4196871" y="5285441"/>
                      <a:pt x="4189165" y="5298595"/>
                      <a:pt x="4184613" y="5312288"/>
                    </a:cubicBezTo>
                    <a:lnTo>
                      <a:pt x="4183557" y="5321350"/>
                    </a:lnTo>
                    <a:lnTo>
                      <a:pt x="4181083" y="5326163"/>
                    </a:lnTo>
                    <a:lnTo>
                      <a:pt x="4179637" y="5355014"/>
                    </a:lnTo>
                    <a:lnTo>
                      <a:pt x="4179637" y="5355015"/>
                    </a:lnTo>
                    <a:cubicBezTo>
                      <a:pt x="4180286" y="5364883"/>
                      <a:pt x="4181989" y="5375003"/>
                      <a:pt x="4184513" y="5385385"/>
                    </a:cubicBezTo>
                    <a:cubicBezTo>
                      <a:pt x="4187752" y="5398722"/>
                      <a:pt x="4190038" y="5412058"/>
                      <a:pt x="4192704" y="5425583"/>
                    </a:cubicBezTo>
                    <a:cubicBezTo>
                      <a:pt x="4196514" y="5443871"/>
                      <a:pt x="4200516" y="5462352"/>
                      <a:pt x="4204327" y="5480638"/>
                    </a:cubicBezTo>
                    <a:lnTo>
                      <a:pt x="4208850" y="5507668"/>
                    </a:lnTo>
                    <a:lnTo>
                      <a:pt x="4198232" y="5531692"/>
                    </a:lnTo>
                    <a:lnTo>
                      <a:pt x="4198231" y="5531693"/>
                    </a:lnTo>
                    <a:cubicBezTo>
                      <a:pt x="4191181" y="5537600"/>
                      <a:pt x="4187989" y="5542649"/>
                      <a:pt x="4188085" y="5547578"/>
                    </a:cubicBezTo>
                    <a:lnTo>
                      <a:pt x="4188085" y="5547579"/>
                    </a:lnTo>
                    <a:cubicBezTo>
                      <a:pt x="4188180" y="5552508"/>
                      <a:pt x="4191562" y="5557318"/>
                      <a:pt x="4197659" y="5562747"/>
                    </a:cubicBezTo>
                    <a:cubicBezTo>
                      <a:pt x="4240332" y="5600468"/>
                      <a:pt x="4267003" y="5646190"/>
                      <a:pt x="4268907" y="5704484"/>
                    </a:cubicBezTo>
                    <a:cubicBezTo>
                      <a:pt x="4269289" y="5716486"/>
                      <a:pt x="4271954" y="5728679"/>
                      <a:pt x="4274812" y="5740489"/>
                    </a:cubicBezTo>
                    <a:cubicBezTo>
                      <a:pt x="4276527" y="5747729"/>
                      <a:pt x="4278433" y="5756494"/>
                      <a:pt x="4283578" y="5760874"/>
                    </a:cubicBezTo>
                    <a:cubicBezTo>
                      <a:pt x="4322821" y="5794975"/>
                      <a:pt x="4350063" y="5837458"/>
                      <a:pt x="4371973" y="5883752"/>
                    </a:cubicBezTo>
                    <a:lnTo>
                      <a:pt x="4371974" y="5883757"/>
                    </a:lnTo>
                    <a:lnTo>
                      <a:pt x="4389877" y="5935946"/>
                    </a:lnTo>
                    <a:lnTo>
                      <a:pt x="4389878" y="5935950"/>
                    </a:lnTo>
                    <a:lnTo>
                      <a:pt x="4386259" y="5993290"/>
                    </a:lnTo>
                    <a:lnTo>
                      <a:pt x="4386259" y="5993291"/>
                    </a:lnTo>
                    <a:cubicBezTo>
                      <a:pt x="4385116" y="6004531"/>
                      <a:pt x="4385306" y="6017485"/>
                      <a:pt x="4379782" y="6026440"/>
                    </a:cubicBezTo>
                    <a:cubicBezTo>
                      <a:pt x="4362445" y="6054825"/>
                      <a:pt x="4343778" y="6082258"/>
                      <a:pt x="4323583" y="6108738"/>
                    </a:cubicBezTo>
                    <a:cubicBezTo>
                      <a:pt x="4314914" y="6120074"/>
                      <a:pt x="4309961" y="6126884"/>
                      <a:pt x="4309890" y="6133314"/>
                    </a:cubicBezTo>
                    <a:lnTo>
                      <a:pt x="4309890" y="6133315"/>
                    </a:lnTo>
                    <a:lnTo>
                      <a:pt x="4313591" y="6143190"/>
                    </a:lnTo>
                    <a:lnTo>
                      <a:pt x="4325486" y="6155600"/>
                    </a:lnTo>
                    <a:lnTo>
                      <a:pt x="4325488" y="6155603"/>
                    </a:lnTo>
                    <a:cubicBezTo>
                      <a:pt x="4347778" y="6175798"/>
                      <a:pt x="4359398" y="6200945"/>
                      <a:pt x="4364160" y="6228757"/>
                    </a:cubicBezTo>
                    <a:lnTo>
                      <a:pt x="4381497" y="6361540"/>
                    </a:lnTo>
                    <a:lnTo>
                      <a:pt x="4381497" y="6361539"/>
                    </a:lnTo>
                    <a:cubicBezTo>
                      <a:pt x="4377877" y="6317151"/>
                      <a:pt x="4371590" y="6272764"/>
                      <a:pt x="4364160" y="6228756"/>
                    </a:cubicBezTo>
                    <a:cubicBezTo>
                      <a:pt x="4359398" y="6200944"/>
                      <a:pt x="4347778" y="6175797"/>
                      <a:pt x="4325488" y="6155602"/>
                    </a:cubicBezTo>
                    <a:lnTo>
                      <a:pt x="4325486" y="6155600"/>
                    </a:lnTo>
                    <a:lnTo>
                      <a:pt x="4309890" y="6133315"/>
                    </a:lnTo>
                    <a:lnTo>
                      <a:pt x="4323583" y="6108739"/>
                    </a:lnTo>
                    <a:cubicBezTo>
                      <a:pt x="4343778" y="6082259"/>
                      <a:pt x="4362445" y="6054826"/>
                      <a:pt x="4379782" y="6026441"/>
                    </a:cubicBezTo>
                    <a:cubicBezTo>
                      <a:pt x="4385306" y="6017486"/>
                      <a:pt x="4385116" y="6004532"/>
                      <a:pt x="4386259" y="5993292"/>
                    </a:cubicBezTo>
                    <a:lnTo>
                      <a:pt x="4386259" y="5993290"/>
                    </a:lnTo>
                    <a:lnTo>
                      <a:pt x="4389712" y="5964477"/>
                    </a:lnTo>
                    <a:lnTo>
                      <a:pt x="4389878" y="5935950"/>
                    </a:lnTo>
                    <a:lnTo>
                      <a:pt x="4389878" y="5935949"/>
                    </a:lnTo>
                    <a:lnTo>
                      <a:pt x="4389877" y="5935946"/>
                    </a:lnTo>
                    <a:lnTo>
                      <a:pt x="4382997" y="5909351"/>
                    </a:lnTo>
                    <a:lnTo>
                      <a:pt x="4371974" y="5883757"/>
                    </a:lnTo>
                    <a:lnTo>
                      <a:pt x="4371973" y="5883751"/>
                    </a:lnTo>
                    <a:cubicBezTo>
                      <a:pt x="4350063" y="5837457"/>
                      <a:pt x="4322821" y="5794974"/>
                      <a:pt x="4283578" y="5760873"/>
                    </a:cubicBezTo>
                    <a:cubicBezTo>
                      <a:pt x="4278433" y="5756493"/>
                      <a:pt x="4276527" y="5747728"/>
                      <a:pt x="4274812" y="5740488"/>
                    </a:cubicBezTo>
                    <a:cubicBezTo>
                      <a:pt x="4271954" y="5728678"/>
                      <a:pt x="4269289" y="5716485"/>
                      <a:pt x="4268907" y="5704483"/>
                    </a:cubicBezTo>
                    <a:cubicBezTo>
                      <a:pt x="4267003" y="5646189"/>
                      <a:pt x="4240332" y="5600467"/>
                      <a:pt x="4197659" y="5562746"/>
                    </a:cubicBezTo>
                    <a:lnTo>
                      <a:pt x="4188085" y="5547578"/>
                    </a:lnTo>
                    <a:lnTo>
                      <a:pt x="4198231" y="5531694"/>
                    </a:lnTo>
                    <a:lnTo>
                      <a:pt x="4198232" y="5531692"/>
                    </a:lnTo>
                    <a:lnTo>
                      <a:pt x="4206630" y="5520422"/>
                    </a:lnTo>
                    <a:lnTo>
                      <a:pt x="4208850" y="5507668"/>
                    </a:lnTo>
                    <a:lnTo>
                      <a:pt x="4208850" y="5507667"/>
                    </a:lnTo>
                    <a:cubicBezTo>
                      <a:pt x="4208803" y="5498832"/>
                      <a:pt x="4206231" y="5489497"/>
                      <a:pt x="4204327" y="5480637"/>
                    </a:cubicBezTo>
                    <a:cubicBezTo>
                      <a:pt x="4200516" y="5462351"/>
                      <a:pt x="4196514" y="5443870"/>
                      <a:pt x="4192704" y="5425582"/>
                    </a:cubicBezTo>
                    <a:cubicBezTo>
                      <a:pt x="4190038" y="5412057"/>
                      <a:pt x="4187752" y="5398721"/>
                      <a:pt x="4184513" y="5385384"/>
                    </a:cubicBezTo>
                    <a:lnTo>
                      <a:pt x="4179637" y="5355014"/>
                    </a:lnTo>
                    <a:lnTo>
                      <a:pt x="4183557" y="5321350"/>
                    </a:lnTo>
                    <a:lnTo>
                      <a:pt x="4208517" y="5272797"/>
                    </a:lnTo>
                    <a:lnTo>
                      <a:pt x="4225669" y="5241089"/>
                    </a:lnTo>
                    <a:lnTo>
                      <a:pt x="4231973" y="5229433"/>
                    </a:lnTo>
                    <a:lnTo>
                      <a:pt x="4232139" y="5179068"/>
                    </a:lnTo>
                    <a:lnTo>
                      <a:pt x="4232139" y="5179067"/>
                    </a:lnTo>
                    <a:cubicBezTo>
                      <a:pt x="4231663" y="5176876"/>
                      <a:pt x="4230473" y="5174400"/>
                      <a:pt x="4229593" y="5172090"/>
                    </a:cubicBezTo>
                    <a:lnTo>
                      <a:pt x="4228901" y="5166114"/>
                    </a:lnTo>
                    <a:lnTo>
                      <a:pt x="4235616" y="5133225"/>
                    </a:lnTo>
                    <a:lnTo>
                      <a:pt x="4235616" y="5133224"/>
                    </a:lnTo>
                    <a:lnTo>
                      <a:pt x="4235615" y="5133220"/>
                    </a:lnTo>
                    <a:lnTo>
                      <a:pt x="4228473" y="5102461"/>
                    </a:lnTo>
                    <a:lnTo>
                      <a:pt x="4222587" y="5087441"/>
                    </a:lnTo>
                    <a:lnTo>
                      <a:pt x="4222582" y="5087423"/>
                    </a:lnTo>
                    <a:cubicBezTo>
                      <a:pt x="4216496" y="5072411"/>
                      <a:pt x="4210397" y="5057381"/>
                      <a:pt x="4209468" y="5041521"/>
                    </a:cubicBezTo>
                    <a:cubicBezTo>
                      <a:pt x="4208326" y="5022852"/>
                      <a:pt x="4194228" y="5003801"/>
                      <a:pt x="4182989" y="4987037"/>
                    </a:cubicBezTo>
                    <a:lnTo>
                      <a:pt x="4165707" y="4957454"/>
                    </a:lnTo>
                    <a:lnTo>
                      <a:pt x="4158155" y="4933805"/>
                    </a:lnTo>
                    <a:lnTo>
                      <a:pt x="4159557" y="4912169"/>
                    </a:lnTo>
                    <a:cubicBezTo>
                      <a:pt x="4161319" y="4904358"/>
                      <a:pt x="4161831" y="4896714"/>
                      <a:pt x="4161262" y="4889276"/>
                    </a:cubicBezTo>
                    <a:lnTo>
                      <a:pt x="4161262" y="4889275"/>
                    </a:lnTo>
                    <a:lnTo>
                      <a:pt x="4156484" y="4867614"/>
                    </a:lnTo>
                    <a:lnTo>
                      <a:pt x="4153733" y="4863343"/>
                    </a:lnTo>
                    <a:lnTo>
                      <a:pt x="4151983" y="4857317"/>
                    </a:lnTo>
                    <a:cubicBezTo>
                      <a:pt x="4146840" y="4847214"/>
                      <a:pt x="4139839" y="4837703"/>
                      <a:pt x="4131552" y="4828916"/>
                    </a:cubicBezTo>
                    <a:lnTo>
                      <a:pt x="4116716" y="4800483"/>
                    </a:lnTo>
                    <a:lnTo>
                      <a:pt x="4118025" y="4767765"/>
                    </a:lnTo>
                    <a:cubicBezTo>
                      <a:pt x="4123931" y="4738236"/>
                      <a:pt x="4124313" y="4707565"/>
                      <a:pt x="4127932" y="4677656"/>
                    </a:cubicBezTo>
                    <a:cubicBezTo>
                      <a:pt x="4128694" y="4671177"/>
                      <a:pt x="4131362" y="4662987"/>
                      <a:pt x="4135934" y="4659175"/>
                    </a:cubicBezTo>
                    <a:cubicBezTo>
                      <a:pt x="4192704" y="4612501"/>
                      <a:pt x="4193276" y="4546777"/>
                      <a:pt x="4195944" y="4482005"/>
                    </a:cubicBezTo>
                    <a:cubicBezTo>
                      <a:pt x="4197659" y="4442762"/>
                      <a:pt x="4197659" y="4403326"/>
                      <a:pt x="4196706" y="4363891"/>
                    </a:cubicBezTo>
                    <a:lnTo>
                      <a:pt x="4196706" y="4363890"/>
                    </a:lnTo>
                    <a:cubicBezTo>
                      <a:pt x="4196514" y="4350554"/>
                      <a:pt x="4193466" y="4336457"/>
                      <a:pt x="4187752" y="4324645"/>
                    </a:cubicBezTo>
                    <a:cubicBezTo>
                      <a:pt x="4175749" y="4300070"/>
                      <a:pt x="4160129" y="4277401"/>
                      <a:pt x="4147936" y="4253014"/>
                    </a:cubicBezTo>
                    <a:close/>
                    <a:moveTo>
                      <a:pt x="4211111" y="2836172"/>
                    </a:moveTo>
                    <a:lnTo>
                      <a:pt x="4202421" y="2848793"/>
                    </a:lnTo>
                    <a:cubicBezTo>
                      <a:pt x="4197421" y="2865010"/>
                      <a:pt x="4191562" y="2881307"/>
                      <a:pt x="4186816" y="2897785"/>
                    </a:cubicBezTo>
                    <a:lnTo>
                      <a:pt x="4185787" y="2903551"/>
                    </a:lnTo>
                    <a:lnTo>
                      <a:pt x="4182513" y="2914328"/>
                    </a:lnTo>
                    <a:lnTo>
                      <a:pt x="4177882" y="2947858"/>
                    </a:lnTo>
                    <a:lnTo>
                      <a:pt x="4177881" y="2947862"/>
                    </a:lnTo>
                    <a:lnTo>
                      <a:pt x="4177881" y="2947863"/>
                    </a:lnTo>
                    <a:cubicBezTo>
                      <a:pt x="4177512" y="2959157"/>
                      <a:pt x="4178512" y="2970576"/>
                      <a:pt x="4181465" y="2982149"/>
                    </a:cubicBezTo>
                    <a:lnTo>
                      <a:pt x="4193158" y="3077402"/>
                    </a:lnTo>
                    <a:lnTo>
                      <a:pt x="4180703" y="3172654"/>
                    </a:lnTo>
                    <a:cubicBezTo>
                      <a:pt x="4154794" y="3276480"/>
                      <a:pt x="4127362" y="3380305"/>
                      <a:pt x="4133076" y="3489467"/>
                    </a:cubicBezTo>
                    <a:cubicBezTo>
                      <a:pt x="4134028" y="3507563"/>
                      <a:pt x="4122407" y="3529090"/>
                      <a:pt x="4110977" y="3544713"/>
                    </a:cubicBezTo>
                    <a:cubicBezTo>
                      <a:pt x="4100119" y="3559668"/>
                      <a:pt x="4094260" y="3566812"/>
                      <a:pt x="4093355" y="3574408"/>
                    </a:cubicBezTo>
                    <a:lnTo>
                      <a:pt x="4093355" y="3574409"/>
                    </a:lnTo>
                    <a:cubicBezTo>
                      <a:pt x="4092450" y="3582005"/>
                      <a:pt x="4096499" y="3590054"/>
                      <a:pt x="4105453" y="3606818"/>
                    </a:cubicBezTo>
                    <a:cubicBezTo>
                      <a:pt x="4109835" y="3614820"/>
                      <a:pt x="4112501" y="3624726"/>
                      <a:pt x="4118979" y="3630633"/>
                    </a:cubicBezTo>
                    <a:lnTo>
                      <a:pt x="4136708" y="3654416"/>
                    </a:lnTo>
                    <a:lnTo>
                      <a:pt x="4140382" y="3668940"/>
                    </a:lnTo>
                    <a:lnTo>
                      <a:pt x="4143220" y="3680164"/>
                    </a:lnTo>
                    <a:lnTo>
                      <a:pt x="4139172" y="3734837"/>
                    </a:lnTo>
                    <a:lnTo>
                      <a:pt x="4139172" y="3734838"/>
                    </a:lnTo>
                    <a:cubicBezTo>
                      <a:pt x="4138220" y="3741316"/>
                      <a:pt x="4136886" y="3749126"/>
                      <a:pt x="4139554" y="3754653"/>
                    </a:cubicBezTo>
                    <a:lnTo>
                      <a:pt x="4145911" y="3789776"/>
                    </a:lnTo>
                    <a:lnTo>
                      <a:pt x="4130980" y="3822472"/>
                    </a:lnTo>
                    <a:cubicBezTo>
                      <a:pt x="4123932" y="3831902"/>
                      <a:pt x="4118312" y="3842046"/>
                      <a:pt x="4116645" y="3852619"/>
                    </a:cubicBezTo>
                    <a:lnTo>
                      <a:pt x="4116645" y="3852620"/>
                    </a:lnTo>
                    <a:lnTo>
                      <a:pt x="4117425" y="3868764"/>
                    </a:lnTo>
                    <a:lnTo>
                      <a:pt x="4126028" y="3885337"/>
                    </a:lnTo>
                    <a:lnTo>
                      <a:pt x="4126028" y="3885339"/>
                    </a:lnTo>
                    <a:cubicBezTo>
                      <a:pt x="4135744" y="3897722"/>
                      <a:pt x="4143150" y="3910319"/>
                      <a:pt x="4148409" y="3923125"/>
                    </a:cubicBezTo>
                    <a:lnTo>
                      <a:pt x="4157913" y="3962160"/>
                    </a:lnTo>
                    <a:lnTo>
                      <a:pt x="4142221" y="4043838"/>
                    </a:lnTo>
                    <a:lnTo>
                      <a:pt x="4142220" y="4043839"/>
                    </a:lnTo>
                    <a:cubicBezTo>
                      <a:pt x="4133457" y="4063842"/>
                      <a:pt x="4128075" y="4083702"/>
                      <a:pt x="4127099" y="4103825"/>
                    </a:cubicBezTo>
                    <a:lnTo>
                      <a:pt x="4127099" y="4103826"/>
                    </a:lnTo>
                    <a:lnTo>
                      <a:pt x="4129066" y="4134256"/>
                    </a:lnTo>
                    <a:lnTo>
                      <a:pt x="4138410" y="4165382"/>
                    </a:lnTo>
                    <a:lnTo>
                      <a:pt x="4138410" y="4165384"/>
                    </a:lnTo>
                    <a:lnTo>
                      <a:pt x="4142315" y="4192388"/>
                    </a:lnTo>
                    <a:lnTo>
                      <a:pt x="4142315" y="4192387"/>
                    </a:lnTo>
                    <a:cubicBezTo>
                      <a:pt x="4142411" y="4182767"/>
                      <a:pt x="4141839" y="4173480"/>
                      <a:pt x="4138410" y="4165383"/>
                    </a:cubicBezTo>
                    <a:lnTo>
                      <a:pt x="4138410" y="4165382"/>
                    </a:lnTo>
                    <a:lnTo>
                      <a:pt x="4127099" y="4103826"/>
                    </a:lnTo>
                    <a:lnTo>
                      <a:pt x="4142220" y="4043840"/>
                    </a:lnTo>
                    <a:lnTo>
                      <a:pt x="4142221" y="4043838"/>
                    </a:lnTo>
                    <a:lnTo>
                      <a:pt x="4155523" y="4002410"/>
                    </a:lnTo>
                    <a:lnTo>
                      <a:pt x="4157913" y="3962160"/>
                    </a:lnTo>
                    <a:lnTo>
                      <a:pt x="4157913" y="3962159"/>
                    </a:lnTo>
                    <a:cubicBezTo>
                      <a:pt x="4155651" y="3935727"/>
                      <a:pt x="4145460" y="3910104"/>
                      <a:pt x="4126028" y="3885338"/>
                    </a:cubicBezTo>
                    <a:lnTo>
                      <a:pt x="4126028" y="3885337"/>
                    </a:lnTo>
                    <a:lnTo>
                      <a:pt x="4116645" y="3852620"/>
                    </a:lnTo>
                    <a:lnTo>
                      <a:pt x="4130980" y="3822473"/>
                    </a:lnTo>
                    <a:cubicBezTo>
                      <a:pt x="4139172" y="3811614"/>
                      <a:pt x="4144316" y="3800897"/>
                      <a:pt x="4145911" y="3789777"/>
                    </a:cubicBezTo>
                    <a:lnTo>
                      <a:pt x="4145911" y="3789776"/>
                    </a:lnTo>
                    <a:cubicBezTo>
                      <a:pt x="4147507" y="3778655"/>
                      <a:pt x="4145554" y="3767130"/>
                      <a:pt x="4139554" y="3754652"/>
                    </a:cubicBezTo>
                    <a:lnTo>
                      <a:pt x="4139172" y="3734838"/>
                    </a:lnTo>
                    <a:lnTo>
                      <a:pt x="4143220" y="3680164"/>
                    </a:lnTo>
                    <a:lnTo>
                      <a:pt x="4143220" y="3680163"/>
                    </a:lnTo>
                    <a:lnTo>
                      <a:pt x="4140382" y="3668940"/>
                    </a:lnTo>
                    <a:lnTo>
                      <a:pt x="4136708" y="3654416"/>
                    </a:lnTo>
                    <a:lnTo>
                      <a:pt x="4136708" y="3654416"/>
                    </a:lnTo>
                    <a:lnTo>
                      <a:pt x="4136708" y="3654415"/>
                    </a:lnTo>
                    <a:cubicBezTo>
                      <a:pt x="4132898" y="3646123"/>
                      <a:pt x="4127219" y="3638157"/>
                      <a:pt x="4118979" y="3630632"/>
                    </a:cubicBezTo>
                    <a:cubicBezTo>
                      <a:pt x="4112501" y="3624725"/>
                      <a:pt x="4109835" y="3614819"/>
                      <a:pt x="4105453" y="3606817"/>
                    </a:cubicBezTo>
                    <a:cubicBezTo>
                      <a:pt x="4100976" y="3598435"/>
                      <a:pt x="4097725" y="3592232"/>
                      <a:pt x="4095707" y="3587174"/>
                    </a:cubicBezTo>
                    <a:lnTo>
                      <a:pt x="4093355" y="3574408"/>
                    </a:lnTo>
                    <a:lnTo>
                      <a:pt x="4098434" y="3562321"/>
                    </a:lnTo>
                    <a:cubicBezTo>
                      <a:pt x="4101369" y="3557716"/>
                      <a:pt x="4105548" y="3552191"/>
                      <a:pt x="4110977" y="3544714"/>
                    </a:cubicBezTo>
                    <a:cubicBezTo>
                      <a:pt x="4122407" y="3529091"/>
                      <a:pt x="4134028" y="3507564"/>
                      <a:pt x="4133076" y="3489468"/>
                    </a:cubicBezTo>
                    <a:cubicBezTo>
                      <a:pt x="4127362" y="3380306"/>
                      <a:pt x="4154794" y="3276481"/>
                      <a:pt x="4180703" y="3172655"/>
                    </a:cubicBezTo>
                    <a:cubicBezTo>
                      <a:pt x="4188705" y="3140650"/>
                      <a:pt x="4192943" y="3109026"/>
                      <a:pt x="4193158" y="3077402"/>
                    </a:cubicBezTo>
                    <a:lnTo>
                      <a:pt x="4193158" y="3077401"/>
                    </a:lnTo>
                    <a:cubicBezTo>
                      <a:pt x="4193372" y="3045777"/>
                      <a:pt x="4189562" y="3014153"/>
                      <a:pt x="4181465" y="2982148"/>
                    </a:cubicBezTo>
                    <a:lnTo>
                      <a:pt x="4177881" y="2947863"/>
                    </a:lnTo>
                    <a:lnTo>
                      <a:pt x="4177882" y="2947858"/>
                    </a:lnTo>
                    <a:lnTo>
                      <a:pt x="4185787" y="2903551"/>
                    </a:lnTo>
                    <a:lnTo>
                      <a:pt x="4202421" y="2848794"/>
                    </a:lnTo>
                    <a:cubicBezTo>
                      <a:pt x="4203754" y="2844317"/>
                      <a:pt x="4207040" y="2839983"/>
                      <a:pt x="4211111" y="2836173"/>
                    </a:cubicBezTo>
                    <a:close/>
                    <a:moveTo>
                      <a:pt x="3726625" y="1508458"/>
                    </a:moveTo>
                    <a:lnTo>
                      <a:pt x="3698531" y="1596214"/>
                    </a:lnTo>
                    <a:cubicBezTo>
                      <a:pt x="3696054" y="1604979"/>
                      <a:pt x="3697579" y="1615837"/>
                      <a:pt x="3700436" y="1624981"/>
                    </a:cubicBezTo>
                    <a:cubicBezTo>
                      <a:pt x="3710152" y="1656224"/>
                      <a:pt x="3734537" y="1676037"/>
                      <a:pt x="3757017" y="1697754"/>
                    </a:cubicBezTo>
                    <a:cubicBezTo>
                      <a:pt x="3766924" y="1707280"/>
                      <a:pt x="3773972" y="1720424"/>
                      <a:pt x="3779686" y="1733189"/>
                    </a:cubicBezTo>
                    <a:cubicBezTo>
                      <a:pt x="3794357" y="1766336"/>
                      <a:pt x="3807501" y="1800247"/>
                      <a:pt x="3821407" y="1833776"/>
                    </a:cubicBezTo>
                    <a:cubicBezTo>
                      <a:pt x="3822741" y="1837014"/>
                      <a:pt x="3826170" y="1839680"/>
                      <a:pt x="3829028" y="1842159"/>
                    </a:cubicBezTo>
                    <a:cubicBezTo>
                      <a:pt x="3859129" y="1866923"/>
                      <a:pt x="3889418" y="1891498"/>
                      <a:pt x="3919519" y="1916455"/>
                    </a:cubicBezTo>
                    <a:cubicBezTo>
                      <a:pt x="3925233" y="1921217"/>
                      <a:pt x="3929425" y="1928077"/>
                      <a:pt x="3934949" y="1933220"/>
                    </a:cubicBezTo>
                    <a:cubicBezTo>
                      <a:pt x="3942569" y="1940460"/>
                      <a:pt x="3949810" y="1949604"/>
                      <a:pt x="3958954" y="1953414"/>
                    </a:cubicBezTo>
                    <a:cubicBezTo>
                      <a:pt x="3987719" y="1965225"/>
                      <a:pt x="4000103" y="1987895"/>
                      <a:pt x="4005437" y="2016470"/>
                    </a:cubicBezTo>
                    <a:cubicBezTo>
                      <a:pt x="4010390" y="2042571"/>
                      <a:pt x="4014582" y="2068670"/>
                      <a:pt x="4020296" y="2094579"/>
                    </a:cubicBezTo>
                    <a:cubicBezTo>
                      <a:pt x="4027154" y="2126202"/>
                      <a:pt x="4034584" y="2157637"/>
                      <a:pt x="4042967" y="2188880"/>
                    </a:cubicBezTo>
                    <a:cubicBezTo>
                      <a:pt x="4046587" y="2202405"/>
                      <a:pt x="4050777" y="2216693"/>
                      <a:pt x="4058207" y="2228315"/>
                    </a:cubicBezTo>
                    <a:cubicBezTo>
                      <a:pt x="4078782" y="2260891"/>
                      <a:pt x="4092688" y="2295754"/>
                      <a:pt x="4087164" y="2334045"/>
                    </a:cubicBezTo>
                    <a:cubicBezTo>
                      <a:pt x="4082782" y="2364716"/>
                      <a:pt x="4094022" y="2390435"/>
                      <a:pt x="4111549" y="2409486"/>
                    </a:cubicBezTo>
                    <a:cubicBezTo>
                      <a:pt x="4119503" y="2418155"/>
                      <a:pt x="4125016" y="2426977"/>
                      <a:pt x="4128650" y="2435913"/>
                    </a:cubicBezTo>
                    <a:lnTo>
                      <a:pt x="4134481" y="2463018"/>
                    </a:lnTo>
                    <a:lnTo>
                      <a:pt x="4125839" y="2518262"/>
                    </a:lnTo>
                    <a:lnTo>
                      <a:pt x="4125838" y="2518264"/>
                    </a:lnTo>
                    <a:cubicBezTo>
                      <a:pt x="4123171" y="2527790"/>
                      <a:pt x="4122027" y="2536457"/>
                      <a:pt x="4122194" y="2545006"/>
                    </a:cubicBezTo>
                    <a:lnTo>
                      <a:pt x="4122194" y="2545007"/>
                    </a:lnTo>
                    <a:cubicBezTo>
                      <a:pt x="4122360" y="2553556"/>
                      <a:pt x="4123837" y="2561986"/>
                      <a:pt x="4126408" y="2571035"/>
                    </a:cubicBezTo>
                    <a:cubicBezTo>
                      <a:pt x="4138410" y="2612946"/>
                      <a:pt x="4170987" y="2640951"/>
                      <a:pt x="4199563" y="2668002"/>
                    </a:cubicBezTo>
                    <a:cubicBezTo>
                      <a:pt x="4223947" y="2691055"/>
                      <a:pt x="4237663" y="2716964"/>
                      <a:pt x="4247953" y="2745349"/>
                    </a:cubicBezTo>
                    <a:lnTo>
                      <a:pt x="4247954" y="2745352"/>
                    </a:lnTo>
                    <a:lnTo>
                      <a:pt x="4253873" y="2778006"/>
                    </a:lnTo>
                    <a:lnTo>
                      <a:pt x="4253453" y="2785440"/>
                    </a:lnTo>
                    <a:lnTo>
                      <a:pt x="4243374" y="2811780"/>
                    </a:lnTo>
                    <a:lnTo>
                      <a:pt x="4243371" y="2811787"/>
                    </a:lnTo>
                    <a:lnTo>
                      <a:pt x="4243372" y="2811787"/>
                    </a:lnTo>
                    <a:lnTo>
                      <a:pt x="4243374" y="2811780"/>
                    </a:lnTo>
                    <a:lnTo>
                      <a:pt x="4253025" y="2793023"/>
                    </a:lnTo>
                    <a:lnTo>
                      <a:pt x="4253453" y="2785440"/>
                    </a:lnTo>
                    <a:lnTo>
                      <a:pt x="4254654" y="2782305"/>
                    </a:lnTo>
                    <a:lnTo>
                      <a:pt x="4253873" y="2778006"/>
                    </a:lnTo>
                    <a:lnTo>
                      <a:pt x="4254284" y="2770758"/>
                    </a:lnTo>
                    <a:lnTo>
                      <a:pt x="4247954" y="2745352"/>
                    </a:lnTo>
                    <a:lnTo>
                      <a:pt x="4247953" y="2745348"/>
                    </a:lnTo>
                    <a:cubicBezTo>
                      <a:pt x="4237663" y="2716963"/>
                      <a:pt x="4223947" y="2691054"/>
                      <a:pt x="4199563" y="2668001"/>
                    </a:cubicBezTo>
                    <a:cubicBezTo>
                      <a:pt x="4170987" y="2640950"/>
                      <a:pt x="4138410" y="2612945"/>
                      <a:pt x="4126408" y="2571034"/>
                    </a:cubicBezTo>
                    <a:lnTo>
                      <a:pt x="4122194" y="2545007"/>
                    </a:lnTo>
                    <a:lnTo>
                      <a:pt x="4125838" y="2518265"/>
                    </a:lnTo>
                    <a:lnTo>
                      <a:pt x="4125839" y="2518262"/>
                    </a:lnTo>
                    <a:lnTo>
                      <a:pt x="4132419" y="2490551"/>
                    </a:lnTo>
                    <a:lnTo>
                      <a:pt x="4134481" y="2463018"/>
                    </a:lnTo>
                    <a:lnTo>
                      <a:pt x="4134481" y="2463017"/>
                    </a:lnTo>
                    <a:cubicBezTo>
                      <a:pt x="4133600" y="2444777"/>
                      <a:pt x="4127457" y="2426822"/>
                      <a:pt x="4111549" y="2409485"/>
                    </a:cubicBezTo>
                    <a:cubicBezTo>
                      <a:pt x="4094022" y="2390434"/>
                      <a:pt x="4082782" y="2364715"/>
                      <a:pt x="4087164" y="2334044"/>
                    </a:cubicBezTo>
                    <a:cubicBezTo>
                      <a:pt x="4092688" y="2295753"/>
                      <a:pt x="4078782" y="2260890"/>
                      <a:pt x="4058207" y="2228314"/>
                    </a:cubicBezTo>
                    <a:cubicBezTo>
                      <a:pt x="4050777" y="2216692"/>
                      <a:pt x="4046587" y="2202404"/>
                      <a:pt x="4042967" y="2188879"/>
                    </a:cubicBezTo>
                    <a:cubicBezTo>
                      <a:pt x="4034584" y="2157636"/>
                      <a:pt x="4027154" y="2126201"/>
                      <a:pt x="4020296" y="2094578"/>
                    </a:cubicBezTo>
                    <a:cubicBezTo>
                      <a:pt x="4014582" y="2068669"/>
                      <a:pt x="4010390" y="2042570"/>
                      <a:pt x="4005437" y="2016469"/>
                    </a:cubicBezTo>
                    <a:cubicBezTo>
                      <a:pt x="4000103" y="1987894"/>
                      <a:pt x="3987719" y="1965224"/>
                      <a:pt x="3958954" y="1953413"/>
                    </a:cubicBezTo>
                    <a:cubicBezTo>
                      <a:pt x="3949810" y="1949603"/>
                      <a:pt x="3942569" y="1940459"/>
                      <a:pt x="3934949" y="1933219"/>
                    </a:cubicBezTo>
                    <a:cubicBezTo>
                      <a:pt x="3929425" y="1928076"/>
                      <a:pt x="3925233" y="1921216"/>
                      <a:pt x="3919519" y="1916454"/>
                    </a:cubicBezTo>
                    <a:cubicBezTo>
                      <a:pt x="3889418" y="1891497"/>
                      <a:pt x="3859129" y="1866922"/>
                      <a:pt x="3829028" y="1842158"/>
                    </a:cubicBezTo>
                    <a:cubicBezTo>
                      <a:pt x="3826170" y="1839679"/>
                      <a:pt x="3822741" y="1837013"/>
                      <a:pt x="3821407" y="1833775"/>
                    </a:cubicBezTo>
                    <a:cubicBezTo>
                      <a:pt x="3807501" y="1800246"/>
                      <a:pt x="3794358" y="1766335"/>
                      <a:pt x="3779686" y="1733188"/>
                    </a:cubicBezTo>
                    <a:cubicBezTo>
                      <a:pt x="3773972" y="1720423"/>
                      <a:pt x="3766924" y="1707279"/>
                      <a:pt x="3757018" y="1697753"/>
                    </a:cubicBezTo>
                    <a:cubicBezTo>
                      <a:pt x="3734538" y="1676036"/>
                      <a:pt x="3710152" y="1656223"/>
                      <a:pt x="3700436" y="1624980"/>
                    </a:cubicBezTo>
                    <a:cubicBezTo>
                      <a:pt x="3697580" y="1615836"/>
                      <a:pt x="3696055" y="1604978"/>
                      <a:pt x="3698532" y="1596213"/>
                    </a:cubicBezTo>
                    <a:close/>
                    <a:moveTo>
                      <a:pt x="3745230" y="1459073"/>
                    </a:moveTo>
                    <a:lnTo>
                      <a:pt x="3745229" y="1459074"/>
                    </a:lnTo>
                    <a:lnTo>
                      <a:pt x="3736012" y="1481572"/>
                    </a:lnTo>
                    <a:close/>
                    <a:moveTo>
                      <a:pt x="3764423" y="1268758"/>
                    </a:moveTo>
                    <a:cubicBezTo>
                      <a:pt x="3764875" y="1275402"/>
                      <a:pt x="3766447" y="1281689"/>
                      <a:pt x="3769590" y="1286070"/>
                    </a:cubicBezTo>
                    <a:cubicBezTo>
                      <a:pt x="3784163" y="1306930"/>
                      <a:pt x="3790403" y="1328553"/>
                      <a:pt x="3791927" y="1350628"/>
                    </a:cubicBezTo>
                    <a:lnTo>
                      <a:pt x="3786333" y="1413840"/>
                    </a:lnTo>
                    <a:lnTo>
                      <a:pt x="3791928" y="1350627"/>
                    </a:lnTo>
                    <a:cubicBezTo>
                      <a:pt x="3790403" y="1328552"/>
                      <a:pt x="3784164" y="1306930"/>
                      <a:pt x="3769590" y="1286069"/>
                    </a:cubicBezTo>
                    <a:close/>
                    <a:moveTo>
                      <a:pt x="3706152" y="773035"/>
                    </a:moveTo>
                    <a:lnTo>
                      <a:pt x="3706152" y="773036"/>
                    </a:lnTo>
                    <a:cubicBezTo>
                      <a:pt x="3708438" y="800277"/>
                      <a:pt x="3711676" y="827330"/>
                      <a:pt x="3714152" y="854380"/>
                    </a:cubicBezTo>
                    <a:cubicBezTo>
                      <a:pt x="3716438" y="878957"/>
                      <a:pt x="3717200" y="903723"/>
                      <a:pt x="3745205" y="915344"/>
                    </a:cubicBezTo>
                    <a:cubicBezTo>
                      <a:pt x="3749587" y="917060"/>
                      <a:pt x="3752825" y="922774"/>
                      <a:pt x="3755683" y="927156"/>
                    </a:cubicBezTo>
                    <a:cubicBezTo>
                      <a:pt x="3799691" y="994786"/>
                      <a:pt x="3798547" y="1030981"/>
                      <a:pt x="3752063" y="1097088"/>
                    </a:cubicBezTo>
                    <a:cubicBezTo>
                      <a:pt x="3747301" y="1103946"/>
                      <a:pt x="3743871" y="1118614"/>
                      <a:pt x="3747681" y="1123186"/>
                    </a:cubicBezTo>
                    <a:cubicBezTo>
                      <a:pt x="3763493" y="1142618"/>
                      <a:pt x="3770542" y="1162954"/>
                      <a:pt x="3772400" y="1184029"/>
                    </a:cubicBezTo>
                    <a:cubicBezTo>
                      <a:pt x="3770542" y="1162954"/>
                      <a:pt x="3763494" y="1142617"/>
                      <a:pt x="3747682" y="1123185"/>
                    </a:cubicBezTo>
                    <a:cubicBezTo>
                      <a:pt x="3743872" y="1118613"/>
                      <a:pt x="3747302" y="1103945"/>
                      <a:pt x="3752064" y="1097087"/>
                    </a:cubicBezTo>
                    <a:cubicBezTo>
                      <a:pt x="3798548" y="1030980"/>
                      <a:pt x="3799692" y="994785"/>
                      <a:pt x="3755684" y="927155"/>
                    </a:cubicBezTo>
                    <a:cubicBezTo>
                      <a:pt x="3752826" y="922773"/>
                      <a:pt x="3749588" y="917059"/>
                      <a:pt x="3745206" y="915343"/>
                    </a:cubicBezTo>
                    <a:cubicBezTo>
                      <a:pt x="3717200" y="903722"/>
                      <a:pt x="3716438" y="878956"/>
                      <a:pt x="3714152" y="854379"/>
                    </a:cubicBezTo>
                    <a:close/>
                    <a:moveTo>
                      <a:pt x="3761553" y="517851"/>
                    </a:moveTo>
                    <a:lnTo>
                      <a:pt x="3752635" y="556048"/>
                    </a:lnTo>
                    <a:cubicBezTo>
                      <a:pt x="3750539" y="564049"/>
                      <a:pt x="3745015" y="572623"/>
                      <a:pt x="3746157" y="580051"/>
                    </a:cubicBezTo>
                    <a:cubicBezTo>
                      <a:pt x="3749491" y="601579"/>
                      <a:pt x="3747062" y="622201"/>
                      <a:pt x="3742776" y="642538"/>
                    </a:cubicBezTo>
                    <a:lnTo>
                      <a:pt x="3730253" y="694928"/>
                    </a:lnTo>
                    <a:lnTo>
                      <a:pt x="3742777" y="642537"/>
                    </a:lnTo>
                    <a:cubicBezTo>
                      <a:pt x="3747063" y="622201"/>
                      <a:pt x="3749492" y="601578"/>
                      <a:pt x="3746158" y="580050"/>
                    </a:cubicBezTo>
                    <a:cubicBezTo>
                      <a:pt x="3745016" y="572622"/>
                      <a:pt x="3750540" y="564048"/>
                      <a:pt x="3752636" y="556047"/>
                    </a:cubicBezTo>
                    <a:close/>
                    <a:moveTo>
                      <a:pt x="3774848" y="298169"/>
                    </a:moveTo>
                    <a:lnTo>
                      <a:pt x="3760065" y="313534"/>
                    </a:lnTo>
                    <a:cubicBezTo>
                      <a:pt x="3755873" y="316390"/>
                      <a:pt x="3758159" y="330299"/>
                      <a:pt x="3759493" y="338871"/>
                    </a:cubicBezTo>
                    <a:lnTo>
                      <a:pt x="3759500" y="338900"/>
                    </a:lnTo>
                    <a:lnTo>
                      <a:pt x="3769400" y="395640"/>
                    </a:lnTo>
                    <a:lnTo>
                      <a:pt x="3765590" y="367328"/>
                    </a:lnTo>
                    <a:lnTo>
                      <a:pt x="3759500" y="338900"/>
                    </a:lnTo>
                    <a:lnTo>
                      <a:pt x="3759494" y="338870"/>
                    </a:lnTo>
                    <a:cubicBezTo>
                      <a:pt x="3758160" y="330298"/>
                      <a:pt x="3755874" y="316389"/>
                      <a:pt x="3760066" y="313533"/>
                    </a:cubicBezTo>
                    <a:close/>
                    <a:moveTo>
                      <a:pt x="3782393" y="281568"/>
                    </a:moveTo>
                    <a:lnTo>
                      <a:pt x="3777498" y="295415"/>
                    </a:lnTo>
                    <a:lnTo>
                      <a:pt x="3777499" y="295415"/>
                    </a:lnTo>
                    <a:close/>
                    <a:moveTo>
                      <a:pt x="3769073" y="24486"/>
                    </a:moveTo>
                    <a:lnTo>
                      <a:pt x="3766810" y="74129"/>
                    </a:lnTo>
                    <a:cubicBezTo>
                      <a:pt x="3767733" y="91492"/>
                      <a:pt x="3770043" y="108703"/>
                      <a:pt x="3772734" y="125861"/>
                    </a:cubicBezTo>
                    <a:lnTo>
                      <a:pt x="3777129" y="153387"/>
                    </a:lnTo>
                    <a:lnTo>
                      <a:pt x="3785402" y="228944"/>
                    </a:lnTo>
                    <a:lnTo>
                      <a:pt x="3780943" y="177271"/>
                    </a:lnTo>
                    <a:lnTo>
                      <a:pt x="3777129" y="153387"/>
                    </a:lnTo>
                    <a:lnTo>
                      <a:pt x="3776930" y="151569"/>
                    </a:lnTo>
                    <a:cubicBezTo>
                      <a:pt x="3772700" y="125876"/>
                      <a:pt x="3768195" y="100174"/>
                      <a:pt x="3766811" y="74129"/>
                    </a:cubicBezTo>
                    <a:close/>
                    <a:moveTo>
                      <a:pt x="3766492" y="0"/>
                    </a:moveTo>
                    <a:lnTo>
                      <a:pt x="4230600" y="0"/>
                    </a:lnTo>
                    <a:lnTo>
                      <a:pt x="4229473" y="2817"/>
                    </a:lnTo>
                    <a:cubicBezTo>
                      <a:pt x="4221092" y="21486"/>
                      <a:pt x="4218423" y="43012"/>
                      <a:pt x="4215375" y="63587"/>
                    </a:cubicBezTo>
                    <a:cubicBezTo>
                      <a:pt x="4209851" y="101308"/>
                      <a:pt x="4206421" y="139219"/>
                      <a:pt x="4201468" y="176939"/>
                    </a:cubicBezTo>
                    <a:cubicBezTo>
                      <a:pt x="4200325" y="184941"/>
                      <a:pt x="4198231" y="194085"/>
                      <a:pt x="4193466" y="200182"/>
                    </a:cubicBezTo>
                    <a:cubicBezTo>
                      <a:pt x="4161461" y="241901"/>
                      <a:pt x="4152508" y="292579"/>
                      <a:pt x="4155554" y="340774"/>
                    </a:cubicBezTo>
                    <a:cubicBezTo>
                      <a:pt x="4157843" y="378686"/>
                      <a:pt x="4159557" y="415835"/>
                      <a:pt x="4156319" y="453364"/>
                    </a:cubicBezTo>
                    <a:cubicBezTo>
                      <a:pt x="4156127" y="456222"/>
                      <a:pt x="4156509" y="460032"/>
                      <a:pt x="4158033" y="462126"/>
                    </a:cubicBezTo>
                    <a:cubicBezTo>
                      <a:pt x="4168129" y="475081"/>
                      <a:pt x="4168891" y="488607"/>
                      <a:pt x="4170605" y="505182"/>
                    </a:cubicBezTo>
                    <a:cubicBezTo>
                      <a:pt x="4173083" y="528615"/>
                      <a:pt x="4171367" y="550141"/>
                      <a:pt x="4167177" y="571860"/>
                    </a:cubicBezTo>
                    <a:cubicBezTo>
                      <a:pt x="4164129" y="587672"/>
                      <a:pt x="4157843" y="603673"/>
                      <a:pt x="4149840" y="617772"/>
                    </a:cubicBezTo>
                    <a:cubicBezTo>
                      <a:pt x="4138600" y="637392"/>
                      <a:pt x="4134220" y="656255"/>
                      <a:pt x="4149078" y="674923"/>
                    </a:cubicBezTo>
                    <a:cubicBezTo>
                      <a:pt x="4164891" y="695116"/>
                      <a:pt x="4159367" y="717977"/>
                      <a:pt x="4159937" y="740268"/>
                    </a:cubicBezTo>
                    <a:cubicBezTo>
                      <a:pt x="4160129" y="749982"/>
                      <a:pt x="4159747" y="760270"/>
                      <a:pt x="4162223" y="769605"/>
                    </a:cubicBezTo>
                    <a:cubicBezTo>
                      <a:pt x="4169273" y="796655"/>
                      <a:pt x="4179941" y="822756"/>
                      <a:pt x="4184703" y="850189"/>
                    </a:cubicBezTo>
                    <a:cubicBezTo>
                      <a:pt x="4187370" y="865430"/>
                      <a:pt x="4182607" y="882384"/>
                      <a:pt x="4179179" y="898198"/>
                    </a:cubicBezTo>
                    <a:cubicBezTo>
                      <a:pt x="4175559" y="914200"/>
                      <a:pt x="4170035" y="930011"/>
                      <a:pt x="4164319" y="945444"/>
                    </a:cubicBezTo>
                    <a:cubicBezTo>
                      <a:pt x="4160509" y="955920"/>
                      <a:pt x="4156889" y="967350"/>
                      <a:pt x="4150030" y="975733"/>
                    </a:cubicBezTo>
                    <a:cubicBezTo>
                      <a:pt x="4134410" y="994785"/>
                      <a:pt x="4131742" y="1014406"/>
                      <a:pt x="4139934" y="1036887"/>
                    </a:cubicBezTo>
                    <a:cubicBezTo>
                      <a:pt x="4141268" y="1040315"/>
                      <a:pt x="4141268" y="1044315"/>
                      <a:pt x="4141458" y="1048125"/>
                    </a:cubicBezTo>
                    <a:cubicBezTo>
                      <a:pt x="4145458" y="1109091"/>
                      <a:pt x="4147936" y="1170051"/>
                      <a:pt x="4154032" y="1230633"/>
                    </a:cubicBezTo>
                    <a:cubicBezTo>
                      <a:pt x="4156509" y="1255206"/>
                      <a:pt x="4167367" y="1278829"/>
                      <a:pt x="4174225" y="1303024"/>
                    </a:cubicBezTo>
                    <a:cubicBezTo>
                      <a:pt x="4175559" y="1307978"/>
                      <a:pt x="4177655" y="1313504"/>
                      <a:pt x="4176701" y="1318456"/>
                    </a:cubicBezTo>
                    <a:cubicBezTo>
                      <a:pt x="4167177" y="1372368"/>
                      <a:pt x="4181083" y="1422854"/>
                      <a:pt x="4199372" y="1472575"/>
                    </a:cubicBezTo>
                    <a:cubicBezTo>
                      <a:pt x="4201278" y="1477717"/>
                      <a:pt x="4200706" y="1484004"/>
                      <a:pt x="4200325" y="1489720"/>
                    </a:cubicBezTo>
                    <a:cubicBezTo>
                      <a:pt x="4198993" y="1505724"/>
                      <a:pt x="4192324" y="1523059"/>
                      <a:pt x="4196324" y="1537537"/>
                    </a:cubicBezTo>
                    <a:cubicBezTo>
                      <a:pt x="4207374" y="1576019"/>
                      <a:pt x="4220709" y="1614120"/>
                      <a:pt x="4237474" y="1650317"/>
                    </a:cubicBezTo>
                    <a:cubicBezTo>
                      <a:pt x="4254428" y="1687086"/>
                      <a:pt x="4268716" y="1721185"/>
                      <a:pt x="4251572" y="1763287"/>
                    </a:cubicBezTo>
                    <a:cubicBezTo>
                      <a:pt x="4244332" y="1781194"/>
                      <a:pt x="4249476" y="1804816"/>
                      <a:pt x="4251380" y="1825393"/>
                    </a:cubicBezTo>
                    <a:cubicBezTo>
                      <a:pt x="4252904" y="1840441"/>
                      <a:pt x="4261478" y="1854920"/>
                      <a:pt x="4261478" y="1869780"/>
                    </a:cubicBezTo>
                    <a:cubicBezTo>
                      <a:pt x="4261478" y="1909408"/>
                      <a:pt x="4271574" y="1944649"/>
                      <a:pt x="4292149" y="1978940"/>
                    </a:cubicBezTo>
                    <a:cubicBezTo>
                      <a:pt x="4300150" y="1992279"/>
                      <a:pt x="4294815" y="2013043"/>
                      <a:pt x="4296911" y="2030378"/>
                    </a:cubicBezTo>
                    <a:cubicBezTo>
                      <a:pt x="4299388" y="2048668"/>
                      <a:pt x="4301673" y="2067525"/>
                      <a:pt x="4307201" y="2085054"/>
                    </a:cubicBezTo>
                    <a:cubicBezTo>
                      <a:pt x="4321679" y="2130393"/>
                      <a:pt x="4338062" y="2175163"/>
                      <a:pt x="4353302" y="2220312"/>
                    </a:cubicBezTo>
                    <a:cubicBezTo>
                      <a:pt x="4365877" y="2257459"/>
                      <a:pt x="4355970" y="2294039"/>
                      <a:pt x="4350636" y="2330806"/>
                    </a:cubicBezTo>
                    <a:cubicBezTo>
                      <a:pt x="4347205" y="2353859"/>
                      <a:pt x="4339013" y="2375383"/>
                      <a:pt x="4351206" y="2401292"/>
                    </a:cubicBezTo>
                    <a:cubicBezTo>
                      <a:pt x="4362828" y="2426059"/>
                      <a:pt x="4360160" y="2457492"/>
                      <a:pt x="4366446" y="2485307"/>
                    </a:cubicBezTo>
                    <a:cubicBezTo>
                      <a:pt x="4371781" y="2508742"/>
                      <a:pt x="4380354" y="2531409"/>
                      <a:pt x="4388736" y="2554079"/>
                    </a:cubicBezTo>
                    <a:cubicBezTo>
                      <a:pt x="4400168" y="2584942"/>
                      <a:pt x="4412167" y="2615421"/>
                      <a:pt x="4406453" y="2649143"/>
                    </a:cubicBezTo>
                    <a:cubicBezTo>
                      <a:pt x="4399976" y="2687436"/>
                      <a:pt x="4424359" y="2713723"/>
                      <a:pt x="4440554" y="2743826"/>
                    </a:cubicBezTo>
                    <a:cubicBezTo>
                      <a:pt x="4451603" y="2764590"/>
                      <a:pt x="4459795" y="2787259"/>
                      <a:pt x="4466653" y="2809930"/>
                    </a:cubicBezTo>
                    <a:cubicBezTo>
                      <a:pt x="4475607" y="2840219"/>
                      <a:pt x="4480941" y="2871462"/>
                      <a:pt x="4489705" y="2901943"/>
                    </a:cubicBezTo>
                    <a:cubicBezTo>
                      <a:pt x="4502848" y="2948047"/>
                      <a:pt x="4513137" y="2994722"/>
                      <a:pt x="4505897" y="3042728"/>
                    </a:cubicBezTo>
                    <a:cubicBezTo>
                      <a:pt x="4502659" y="3064827"/>
                      <a:pt x="4502848" y="3085403"/>
                      <a:pt x="4507613" y="3107500"/>
                    </a:cubicBezTo>
                    <a:cubicBezTo>
                      <a:pt x="4515422" y="3143695"/>
                      <a:pt x="4516376" y="3180844"/>
                      <a:pt x="4545521" y="3209993"/>
                    </a:cubicBezTo>
                    <a:cubicBezTo>
                      <a:pt x="4555811" y="3220280"/>
                      <a:pt x="4558477" y="3238758"/>
                      <a:pt x="4563811" y="3253809"/>
                    </a:cubicBezTo>
                    <a:cubicBezTo>
                      <a:pt x="4570099" y="3271145"/>
                      <a:pt x="4566858" y="3283908"/>
                      <a:pt x="4548570" y="3293244"/>
                    </a:cubicBezTo>
                    <a:cubicBezTo>
                      <a:pt x="4540379" y="3297434"/>
                      <a:pt x="4532378" y="3309437"/>
                      <a:pt x="4531043" y="3318771"/>
                    </a:cubicBezTo>
                    <a:cubicBezTo>
                      <a:pt x="4527043" y="3346776"/>
                      <a:pt x="4532950" y="3372495"/>
                      <a:pt x="4545904" y="3399546"/>
                    </a:cubicBezTo>
                    <a:cubicBezTo>
                      <a:pt x="4558096" y="3424883"/>
                      <a:pt x="4556762" y="3456508"/>
                      <a:pt x="4561524" y="3485275"/>
                    </a:cubicBezTo>
                    <a:cubicBezTo>
                      <a:pt x="4564954" y="3505657"/>
                      <a:pt x="4572002" y="3526042"/>
                      <a:pt x="4572002" y="3546617"/>
                    </a:cubicBezTo>
                    <a:cubicBezTo>
                      <a:pt x="4572002" y="3572146"/>
                      <a:pt x="4565907" y="3597482"/>
                      <a:pt x="4563620" y="3623201"/>
                    </a:cubicBezTo>
                    <a:cubicBezTo>
                      <a:pt x="4561716" y="3643204"/>
                      <a:pt x="4562478" y="3663589"/>
                      <a:pt x="4560192" y="3683591"/>
                    </a:cubicBezTo>
                    <a:cubicBezTo>
                      <a:pt x="4558477" y="3699976"/>
                      <a:pt x="4554096" y="3716168"/>
                      <a:pt x="4550476" y="3732361"/>
                    </a:cubicBezTo>
                    <a:cubicBezTo>
                      <a:pt x="4549142" y="3738267"/>
                      <a:pt x="4543998" y="3744173"/>
                      <a:pt x="4544759" y="3749506"/>
                    </a:cubicBezTo>
                    <a:cubicBezTo>
                      <a:pt x="4552953" y="3802467"/>
                      <a:pt x="4516376" y="3840569"/>
                      <a:pt x="4500182" y="3885338"/>
                    </a:cubicBezTo>
                    <a:cubicBezTo>
                      <a:pt x="4483035" y="3932394"/>
                      <a:pt x="4456748" y="3977925"/>
                      <a:pt x="4464557" y="4030503"/>
                    </a:cubicBezTo>
                    <a:cubicBezTo>
                      <a:pt x="4469319" y="4062318"/>
                      <a:pt x="4480369" y="4092989"/>
                      <a:pt x="4487039" y="4124614"/>
                    </a:cubicBezTo>
                    <a:cubicBezTo>
                      <a:pt x="4489324" y="4135854"/>
                      <a:pt x="4488943" y="4148427"/>
                      <a:pt x="4486656" y="4159667"/>
                    </a:cubicBezTo>
                    <a:cubicBezTo>
                      <a:pt x="4476177" y="4213961"/>
                      <a:pt x="4474653" y="4267493"/>
                      <a:pt x="4491801" y="4320837"/>
                    </a:cubicBezTo>
                    <a:cubicBezTo>
                      <a:pt x="4494659" y="4329979"/>
                      <a:pt x="4497325" y="4339695"/>
                      <a:pt x="4497325" y="4349222"/>
                    </a:cubicBezTo>
                    <a:cubicBezTo>
                      <a:pt x="4497325" y="4401419"/>
                      <a:pt x="4493324" y="4452665"/>
                      <a:pt x="4474653" y="4502579"/>
                    </a:cubicBezTo>
                    <a:cubicBezTo>
                      <a:pt x="4468368" y="4519343"/>
                      <a:pt x="4472368" y="4539728"/>
                      <a:pt x="4470844" y="4558207"/>
                    </a:cubicBezTo>
                    <a:cubicBezTo>
                      <a:pt x="4469511" y="4575351"/>
                      <a:pt x="4468940" y="4592878"/>
                      <a:pt x="4464557" y="4609452"/>
                    </a:cubicBezTo>
                    <a:cubicBezTo>
                      <a:pt x="4458082" y="4633647"/>
                      <a:pt x="4457320" y="4656126"/>
                      <a:pt x="4463033" y="4681083"/>
                    </a:cubicBezTo>
                    <a:cubicBezTo>
                      <a:pt x="4468368" y="4704895"/>
                      <a:pt x="4465702" y="4730614"/>
                      <a:pt x="4465891" y="4755381"/>
                    </a:cubicBezTo>
                    <a:cubicBezTo>
                      <a:pt x="4466082" y="4783004"/>
                      <a:pt x="4466272" y="4810627"/>
                      <a:pt x="4465319" y="4838250"/>
                    </a:cubicBezTo>
                    <a:cubicBezTo>
                      <a:pt x="4464940" y="4849300"/>
                      <a:pt x="4457320" y="4861873"/>
                      <a:pt x="4460367" y="4871019"/>
                    </a:cubicBezTo>
                    <a:cubicBezTo>
                      <a:pt x="4470653" y="4900546"/>
                      <a:pt x="4458271" y="4930075"/>
                      <a:pt x="4463795" y="4959602"/>
                    </a:cubicBezTo>
                    <a:cubicBezTo>
                      <a:pt x="4466653" y="4974082"/>
                      <a:pt x="4458844" y="4990465"/>
                      <a:pt x="4458082" y="5006086"/>
                    </a:cubicBezTo>
                    <a:cubicBezTo>
                      <a:pt x="4456748" y="5031614"/>
                      <a:pt x="4457320" y="5057141"/>
                      <a:pt x="4456937" y="5082670"/>
                    </a:cubicBezTo>
                    <a:cubicBezTo>
                      <a:pt x="4456748" y="5091052"/>
                      <a:pt x="4455986" y="5099245"/>
                      <a:pt x="4455603" y="5107627"/>
                    </a:cubicBezTo>
                    <a:cubicBezTo>
                      <a:pt x="4455223" y="5115057"/>
                      <a:pt x="4453508" y="5122867"/>
                      <a:pt x="4454840" y="5129916"/>
                    </a:cubicBezTo>
                    <a:cubicBezTo>
                      <a:pt x="4459605" y="5155445"/>
                      <a:pt x="4467415" y="5180591"/>
                      <a:pt x="4470464" y="5206308"/>
                    </a:cubicBezTo>
                    <a:cubicBezTo>
                      <a:pt x="4473130" y="5228597"/>
                      <a:pt x="4469511" y="5251650"/>
                      <a:pt x="4471415" y="5274129"/>
                    </a:cubicBezTo>
                    <a:cubicBezTo>
                      <a:pt x="4474653" y="5313754"/>
                      <a:pt x="4480369" y="5353379"/>
                      <a:pt x="4483990" y="5393005"/>
                    </a:cubicBezTo>
                    <a:cubicBezTo>
                      <a:pt x="4484752" y="5401579"/>
                      <a:pt x="4479988" y="5410531"/>
                      <a:pt x="4479607" y="5419295"/>
                    </a:cubicBezTo>
                    <a:cubicBezTo>
                      <a:pt x="4478656" y="5446728"/>
                      <a:pt x="4478464" y="5474161"/>
                      <a:pt x="4477894" y="5501594"/>
                    </a:cubicBezTo>
                    <a:cubicBezTo>
                      <a:pt x="4477702" y="5517215"/>
                      <a:pt x="4478273" y="5533027"/>
                      <a:pt x="4476560" y="5548460"/>
                    </a:cubicBezTo>
                    <a:cubicBezTo>
                      <a:pt x="4474273" y="5568842"/>
                      <a:pt x="4470844" y="5587321"/>
                      <a:pt x="4485703" y="5606372"/>
                    </a:cubicBezTo>
                    <a:cubicBezTo>
                      <a:pt x="4508755" y="5635711"/>
                      <a:pt x="4499801" y="5673050"/>
                      <a:pt x="4505134" y="5706959"/>
                    </a:cubicBezTo>
                    <a:cubicBezTo>
                      <a:pt x="4506468" y="5715723"/>
                      <a:pt x="4506659" y="5724678"/>
                      <a:pt x="4508183" y="5733440"/>
                    </a:cubicBezTo>
                    <a:cubicBezTo>
                      <a:pt x="4511041" y="5749634"/>
                      <a:pt x="4514279" y="5765635"/>
                      <a:pt x="4517519" y="5781830"/>
                    </a:cubicBezTo>
                    <a:cubicBezTo>
                      <a:pt x="4518089" y="5784686"/>
                      <a:pt x="4518281" y="5787924"/>
                      <a:pt x="4519234" y="5790592"/>
                    </a:cubicBezTo>
                    <a:cubicBezTo>
                      <a:pt x="4527233" y="5815169"/>
                      <a:pt x="4536378" y="5839361"/>
                      <a:pt x="4542855" y="5864318"/>
                    </a:cubicBezTo>
                    <a:cubicBezTo>
                      <a:pt x="4546095" y="5876511"/>
                      <a:pt x="4546476" y="5890037"/>
                      <a:pt x="4544759" y="5902610"/>
                    </a:cubicBezTo>
                    <a:cubicBezTo>
                      <a:pt x="4539808" y="5939377"/>
                      <a:pt x="4537712" y="5975764"/>
                      <a:pt x="4544951" y="6012723"/>
                    </a:cubicBezTo>
                    <a:cubicBezTo>
                      <a:pt x="4547808" y="6027392"/>
                      <a:pt x="4543045" y="6043776"/>
                      <a:pt x="4541332" y="6059397"/>
                    </a:cubicBezTo>
                    <a:cubicBezTo>
                      <a:pt x="4536759" y="6096736"/>
                      <a:pt x="4531805" y="6134075"/>
                      <a:pt x="4527426" y="6171605"/>
                    </a:cubicBezTo>
                    <a:cubicBezTo>
                      <a:pt x="4524758" y="6195037"/>
                      <a:pt x="4523234" y="6218660"/>
                      <a:pt x="4520568" y="6242093"/>
                    </a:cubicBezTo>
                    <a:cubicBezTo>
                      <a:pt x="4517327" y="6269144"/>
                      <a:pt x="4512375" y="6296005"/>
                      <a:pt x="4509706" y="6323058"/>
                    </a:cubicBezTo>
                    <a:cubicBezTo>
                      <a:pt x="4506659" y="6353919"/>
                      <a:pt x="4506089" y="6384972"/>
                      <a:pt x="4502848" y="6415833"/>
                    </a:cubicBezTo>
                    <a:cubicBezTo>
                      <a:pt x="4496563" y="6472225"/>
                      <a:pt x="4489132" y="6528424"/>
                      <a:pt x="4482084" y="6584812"/>
                    </a:cubicBezTo>
                    <a:cubicBezTo>
                      <a:pt x="4475226" y="6639488"/>
                      <a:pt x="4469129" y="6694164"/>
                      <a:pt x="4460557" y="6748458"/>
                    </a:cubicBezTo>
                    <a:cubicBezTo>
                      <a:pt x="4456937" y="6771319"/>
                      <a:pt x="4447030" y="6793035"/>
                      <a:pt x="4441507" y="6815516"/>
                    </a:cubicBezTo>
                    <a:lnTo>
                      <a:pt x="4431806" y="6858001"/>
                    </a:lnTo>
                    <a:lnTo>
                      <a:pt x="4259554" y="6858001"/>
                    </a:lnTo>
                    <a:lnTo>
                      <a:pt x="4259554" y="6858002"/>
                    </a:lnTo>
                    <a:lnTo>
                      <a:pt x="0" y="6858002"/>
                    </a:lnTo>
                    <a:lnTo>
                      <a:pt x="0" y="2"/>
                    </a:lnTo>
                    <a:lnTo>
                      <a:pt x="3766492" y="1"/>
                    </a:lnTo>
                    <a:lnTo>
                      <a:pt x="3769210" y="21486"/>
                    </a:lnTo>
                    <a:close/>
                  </a:path>
                </a:pathLst>
              </a:custGeom>
              <a:solidFill>
                <a:schemeClr val="bg1">
                  <a:alpha val="86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EDE579A-0A12-4A10-85D4-A8DA1663B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5CA79E3-BA58-419A-8541-7498AC2633F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2348C622-BC44-4959-B64E-427015FD1FF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8841A98-AA1D-4F65-A368-EF31110B07C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E6609F08-9B2C-4879-AC68-E3E537BED78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2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6910EFC9-D70D-42FD-BCCD-AB1F710BFD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83BEF371-1E22-4C4F-A62F-AC6B92CAE0B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088" y="1641752"/>
            <a:ext cx="2655887" cy="3213277"/>
          </a:xfrm>
        </p:spPr>
        <p:txBody>
          <a:bodyPr anchor="t">
            <a:normAutofit/>
          </a:bodyPr>
          <a:lstStyle/>
          <a:p>
            <a:r>
              <a:rPr lang="en-GB" sz="2200">
                <a:latin typeface="Times New Roman" panose="02020603050405020304" pitchFamily="18" charset="0"/>
                <a:cs typeface="Times New Roman" panose="02020603050405020304" pitchFamily="18" charset="0"/>
              </a:rPr>
              <a:t>STARACHOWICE </a:t>
            </a:r>
            <a:endParaRPr lang="pl-PL" sz="2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232401" y="1721579"/>
            <a:ext cx="6140449" cy="395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1974 roku  Walentyna  zakończyła pracę w liceum i przeszła na emeryturę.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Przeprowadziła się wtedy wraz z córką Marią do Starachowic, gdzie mieszkała jej druga córka Grażyna z rodziną.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Prababcia Walentyna zaangażowała się w wychowanie swoich wnuków – Piotra ( mojego taty ) </a:t>
            </a:r>
            <a:br>
              <a:rPr lang="pl-PL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Wojtka. Lubiła spędzać z nimi czas, chętnie gościła ich u siebie i opowiadała rodzinne historie. 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tx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Prababcia Walentyna zmarła w 1993 roku i została pochowana w Starachowicach.  </a:t>
            </a:r>
          </a:p>
        </p:txBody>
      </p:sp>
    </p:spTree>
    <p:extLst>
      <p:ext uri="{BB962C8B-B14F-4D97-AF65-F5344CB8AC3E}">
        <p14:creationId xmlns:p14="http://schemas.microsoft.com/office/powerpoint/2010/main" val="12888301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85530" y="5071230"/>
            <a:ext cx="11502887" cy="757169"/>
          </a:xfrm>
        </p:spPr>
        <p:txBody>
          <a:bodyPr vert="horz" wrap="square" lIns="91440" tIns="45720" rIns="91440" bIns="45720" rtlCol="0" anchor="b">
            <a:normAutofit fontScale="90000"/>
          </a:bodyPr>
          <a:lstStyle/>
          <a:p>
            <a:r>
              <a:rPr lang="en-US" sz="4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pl-PL" sz="43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Prababcia Walentyna z wnukami  w Starachowicach </a:t>
            </a:r>
          </a:p>
        </p:txBody>
      </p:sp>
      <p:pic>
        <p:nvPicPr>
          <p:cNvPr id="4" name="Symbol zastępczy zawartości 3" descr="A group of people sitting on a bench&#10;&#10;Description automatically generated with medium confidence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12499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Obraz 4" descr="A person and person posing for a picture&#10;&#10;Description automatically generated with low confidence"/>
          <p:cNvPicPr>
            <a:picLocks noChangeAspect="1"/>
          </p:cNvPicPr>
          <p:nvPr/>
        </p:nvPicPr>
        <p:blipFill rotWithShape="1">
          <a:blip r:embed="rId3"/>
          <a:srcRect r="1" b="55473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3892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5691" y="0"/>
            <a:ext cx="10515600" cy="1325563"/>
          </a:xfrm>
        </p:spPr>
        <p:txBody>
          <a:bodyPr/>
          <a:lstStyle/>
          <a:p>
            <a:r>
              <a:rPr lang="pl-PL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Drzewo genealogiczne naszej rodziny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/>
          <a:srcRect l="511" t="12223" r="-511" b="323"/>
          <a:stretch/>
        </p:blipFill>
        <p:spPr>
          <a:xfrm>
            <a:off x="2492393" y="1325563"/>
            <a:ext cx="6975949" cy="458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8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AE4FD22-7BC8-4A99-AB17-FAF6A5BDA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sz="5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Rodzice Walentyny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92087" y="2314576"/>
            <a:ext cx="3810000" cy="222885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" name="Symbol zastępczy zawartości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8627189" y="2119310"/>
            <a:ext cx="3768884" cy="2619375"/>
          </a:xfrm>
          <a:prstGeom prst="rect">
            <a:avLst/>
          </a:prstGeom>
        </p:spPr>
      </p:pic>
      <p:sp>
        <p:nvSpPr>
          <p:cNvPr id="3" name="Symbol zastępczy tekstu 2"/>
          <p:cNvSpPr>
            <a:spLocks noGrp="1"/>
          </p:cNvSpPr>
          <p:nvPr>
            <p:ph idx="1"/>
          </p:nvPr>
        </p:nvSpPr>
        <p:spPr>
          <a:xfrm>
            <a:off x="8758499" y="5334002"/>
            <a:ext cx="3506264" cy="167161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Paweł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Znaiński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Symbol zastępczy tekstu 2">
            <a:extLst>
              <a:ext uri="{FF2B5EF4-FFF2-40B4-BE49-F238E27FC236}">
                <a16:creationId xmlns:a16="http://schemas.microsoft.com/office/drawing/2014/main" id="{DA4922F6-CB3C-4E78-BA74-A6004C15D6ED}"/>
              </a:ext>
            </a:extLst>
          </p:cNvPr>
          <p:cNvSpPr txBox="1">
            <a:spLocks/>
          </p:cNvSpPr>
          <p:nvPr/>
        </p:nvSpPr>
        <p:spPr>
          <a:xfrm>
            <a:off x="-101598" y="5313440"/>
            <a:ext cx="3506264" cy="1671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Anna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Znaińska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8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626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pl-PL" kern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Rodzice Walentyny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4" r="9934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5" name="Symbol zastępczy zawartości 4"/>
          <p:cNvSpPr>
            <a:spLocks noGrp="1"/>
          </p:cNvSpPr>
          <p:nvPr>
            <p:ph sz="half" idx="1"/>
          </p:nvPr>
        </p:nvSpPr>
        <p:spPr>
          <a:xfrm>
            <a:off x="4198966" y="2147357"/>
            <a:ext cx="3810000" cy="410104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Paweł Znaiński podczas studiów na wydziale mechanicznym w Charkowie poznał Annę Bułhakow. Po ślubie zamieszkali w rodzinnym mieście Pawła - Pińsku. Tam w 1915 roku urodziła się ich jedyna córka Walentyna.  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 rotWithShape="1">
          <a:blip r:embed="rId3"/>
          <a:srcRect l="-3487" r="7053"/>
          <a:stretch/>
        </p:blipFill>
        <p:spPr>
          <a:xfrm>
            <a:off x="8008967" y="10"/>
            <a:ext cx="4183034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935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84511" y="1975413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Pińsk –</a:t>
            </a:r>
            <a:b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Granice Polski </a:t>
            </a:r>
            <a:b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latach  </a:t>
            </a:r>
            <a:r>
              <a:rPr lang="pl-P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1939 </a:t>
            </a:r>
            <a:b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oraz </a:t>
            </a:r>
            <a:r>
              <a:rPr lang="pl-PL" sz="4000" dirty="0">
                <a:solidFill>
                  <a:srgbClr val="FF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1945 </a:t>
            </a:r>
          </a:p>
        </p:txBody>
      </p:sp>
      <p:pic>
        <p:nvPicPr>
          <p:cNvPr id="4" name="Picture 2" descr="Wigilia na Kresach…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3" r="1" b="2109"/>
          <a:stretch/>
        </p:blipFill>
        <p:spPr bwMode="auto">
          <a:xfrm>
            <a:off x="5656161" y="0"/>
            <a:ext cx="6559647" cy="5824847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prstDash val="solid"/>
          </a:ln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A6753B3-DAD0-43CB-92B4-20D66D79605F}"/>
              </a:ext>
            </a:extLst>
          </p:cNvPr>
          <p:cNvSpPr/>
          <p:nvPr/>
        </p:nvSpPr>
        <p:spPr>
          <a:xfrm>
            <a:off x="5775512" y="4444253"/>
            <a:ext cx="147917" cy="138059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98F66EA-D7B7-4C42-B7E0-2A26239B6FD4}"/>
              </a:ext>
            </a:extLst>
          </p:cNvPr>
          <p:cNvSpPr/>
          <p:nvPr/>
        </p:nvSpPr>
        <p:spPr>
          <a:xfrm>
            <a:off x="5261162" y="4379918"/>
            <a:ext cx="882649" cy="1509264"/>
          </a:xfrm>
          <a:custGeom>
            <a:avLst/>
            <a:gdLst>
              <a:gd name="connsiteX0" fmla="*/ 175484 w 211343"/>
              <a:gd name="connsiteY0" fmla="*/ 0 h 1219202"/>
              <a:gd name="connsiteX1" fmla="*/ 193414 w 211343"/>
              <a:gd name="connsiteY1" fmla="*/ 71717 h 1219202"/>
              <a:gd name="connsiteX2" fmla="*/ 211343 w 211343"/>
              <a:gd name="connsiteY2" fmla="*/ 83670 h 1219202"/>
              <a:gd name="connsiteX3" fmla="*/ 205367 w 211343"/>
              <a:gd name="connsiteY3" fmla="*/ 215153 h 1219202"/>
              <a:gd name="connsiteX4" fmla="*/ 187437 w 211343"/>
              <a:gd name="connsiteY4" fmla="*/ 268941 h 1219202"/>
              <a:gd name="connsiteX5" fmla="*/ 181461 w 211343"/>
              <a:gd name="connsiteY5" fmla="*/ 286870 h 1219202"/>
              <a:gd name="connsiteX6" fmla="*/ 187437 w 211343"/>
              <a:gd name="connsiteY6" fmla="*/ 484094 h 1219202"/>
              <a:gd name="connsiteX7" fmla="*/ 193414 w 211343"/>
              <a:gd name="connsiteY7" fmla="*/ 525929 h 1219202"/>
              <a:gd name="connsiteX8" fmla="*/ 187437 w 211343"/>
              <a:gd name="connsiteY8" fmla="*/ 753035 h 1219202"/>
              <a:gd name="connsiteX9" fmla="*/ 181461 w 211343"/>
              <a:gd name="connsiteY9" fmla="*/ 932329 h 1219202"/>
              <a:gd name="connsiteX10" fmla="*/ 175484 w 211343"/>
              <a:gd name="connsiteY10" fmla="*/ 950258 h 1219202"/>
              <a:gd name="connsiteX11" fmla="*/ 157555 w 211343"/>
              <a:gd name="connsiteY11" fmla="*/ 962211 h 1219202"/>
              <a:gd name="connsiteX12" fmla="*/ 139626 w 211343"/>
              <a:gd name="connsiteY12" fmla="*/ 980141 h 1219202"/>
              <a:gd name="connsiteX13" fmla="*/ 103767 w 211343"/>
              <a:gd name="connsiteY13" fmla="*/ 992094 h 1219202"/>
              <a:gd name="connsiteX14" fmla="*/ 97790 w 211343"/>
              <a:gd name="connsiteY14" fmla="*/ 1213223 h 1219202"/>
              <a:gd name="connsiteX15" fmla="*/ 79861 w 211343"/>
              <a:gd name="connsiteY15" fmla="*/ 1219200 h 1219202"/>
              <a:gd name="connsiteX16" fmla="*/ 55955 w 211343"/>
              <a:gd name="connsiteY16" fmla="*/ 1213223 h 1219202"/>
              <a:gd name="connsiteX17" fmla="*/ 38026 w 211343"/>
              <a:gd name="connsiteY17" fmla="*/ 1207247 h 1219202"/>
              <a:gd name="connsiteX18" fmla="*/ 26073 w 211343"/>
              <a:gd name="connsiteY18" fmla="*/ 962211 h 1219202"/>
              <a:gd name="connsiteX19" fmla="*/ 32049 w 211343"/>
              <a:gd name="connsiteY19" fmla="*/ 938306 h 1219202"/>
              <a:gd name="connsiteX20" fmla="*/ 38026 w 211343"/>
              <a:gd name="connsiteY20" fmla="*/ 908423 h 1219202"/>
              <a:gd name="connsiteX21" fmla="*/ 49979 w 211343"/>
              <a:gd name="connsiteY21" fmla="*/ 872564 h 1219202"/>
              <a:gd name="connsiteX22" fmla="*/ 55955 w 211343"/>
              <a:gd name="connsiteY22" fmla="*/ 824753 h 1219202"/>
              <a:gd name="connsiteX23" fmla="*/ 61932 w 211343"/>
              <a:gd name="connsiteY23" fmla="*/ 800847 h 1219202"/>
              <a:gd name="connsiteX24" fmla="*/ 67908 w 211343"/>
              <a:gd name="connsiteY24" fmla="*/ 693270 h 1219202"/>
              <a:gd name="connsiteX25" fmla="*/ 73884 w 211343"/>
              <a:gd name="connsiteY25" fmla="*/ 657411 h 1219202"/>
              <a:gd name="connsiteX26" fmla="*/ 91814 w 211343"/>
              <a:gd name="connsiteY26" fmla="*/ 621553 h 1219202"/>
              <a:gd name="connsiteX27" fmla="*/ 97790 w 211343"/>
              <a:gd name="connsiteY27" fmla="*/ 597647 h 1219202"/>
              <a:gd name="connsiteX28" fmla="*/ 103767 w 211343"/>
              <a:gd name="connsiteY28" fmla="*/ 567764 h 1219202"/>
              <a:gd name="connsiteX29" fmla="*/ 115720 w 211343"/>
              <a:gd name="connsiteY29" fmla="*/ 519953 h 1219202"/>
              <a:gd name="connsiteX30" fmla="*/ 127673 w 211343"/>
              <a:gd name="connsiteY30" fmla="*/ 448235 h 1219202"/>
              <a:gd name="connsiteX31" fmla="*/ 139626 w 211343"/>
              <a:gd name="connsiteY31" fmla="*/ 430306 h 1219202"/>
              <a:gd name="connsiteX32" fmla="*/ 145602 w 211343"/>
              <a:gd name="connsiteY32" fmla="*/ 400423 h 1219202"/>
              <a:gd name="connsiteX33" fmla="*/ 151579 w 211343"/>
              <a:gd name="connsiteY33" fmla="*/ 382494 h 1219202"/>
              <a:gd name="connsiteX34" fmla="*/ 157555 w 211343"/>
              <a:gd name="connsiteY34" fmla="*/ 358588 h 1219202"/>
              <a:gd name="connsiteX35" fmla="*/ 175484 w 211343"/>
              <a:gd name="connsiteY35" fmla="*/ 203200 h 1219202"/>
              <a:gd name="connsiteX36" fmla="*/ 187437 w 211343"/>
              <a:gd name="connsiteY36" fmla="*/ 185270 h 1219202"/>
              <a:gd name="connsiteX37" fmla="*/ 193414 w 211343"/>
              <a:gd name="connsiteY37" fmla="*/ 119529 h 121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11343" h="1219202">
                <a:moveTo>
                  <a:pt x="175484" y="0"/>
                </a:moveTo>
                <a:cubicBezTo>
                  <a:pt x="176890" y="8435"/>
                  <a:pt x="184536" y="65798"/>
                  <a:pt x="193414" y="71717"/>
                </a:cubicBezTo>
                <a:lnTo>
                  <a:pt x="211343" y="83670"/>
                </a:lnTo>
                <a:cubicBezTo>
                  <a:pt x="209351" y="127498"/>
                  <a:pt x="210041" y="171530"/>
                  <a:pt x="205367" y="215153"/>
                </a:cubicBezTo>
                <a:cubicBezTo>
                  <a:pt x="205367" y="215156"/>
                  <a:pt x="190426" y="259975"/>
                  <a:pt x="187437" y="268941"/>
                </a:cubicBezTo>
                <a:lnTo>
                  <a:pt x="181461" y="286870"/>
                </a:lnTo>
                <a:cubicBezTo>
                  <a:pt x="183453" y="352611"/>
                  <a:pt x="184153" y="418405"/>
                  <a:pt x="187437" y="484094"/>
                </a:cubicBezTo>
                <a:cubicBezTo>
                  <a:pt x="188140" y="498163"/>
                  <a:pt x="193414" y="511842"/>
                  <a:pt x="193414" y="525929"/>
                </a:cubicBezTo>
                <a:cubicBezTo>
                  <a:pt x="193414" y="601657"/>
                  <a:pt x="189663" y="677340"/>
                  <a:pt x="187437" y="753035"/>
                </a:cubicBezTo>
                <a:cubicBezTo>
                  <a:pt x="185679" y="812807"/>
                  <a:pt x="185079" y="872641"/>
                  <a:pt x="181461" y="932329"/>
                </a:cubicBezTo>
                <a:cubicBezTo>
                  <a:pt x="181080" y="938617"/>
                  <a:pt x="179419" y="945339"/>
                  <a:pt x="175484" y="950258"/>
                </a:cubicBezTo>
                <a:cubicBezTo>
                  <a:pt x="170997" y="955867"/>
                  <a:pt x="163073" y="957613"/>
                  <a:pt x="157555" y="962211"/>
                </a:cubicBezTo>
                <a:cubicBezTo>
                  <a:pt x="151062" y="967622"/>
                  <a:pt x="147014" y="976036"/>
                  <a:pt x="139626" y="980141"/>
                </a:cubicBezTo>
                <a:cubicBezTo>
                  <a:pt x="128612" y="986260"/>
                  <a:pt x="103767" y="992094"/>
                  <a:pt x="103767" y="992094"/>
                </a:cubicBezTo>
                <a:cubicBezTo>
                  <a:pt x="101775" y="1065804"/>
                  <a:pt x="105509" y="1139892"/>
                  <a:pt x="97790" y="1213223"/>
                </a:cubicBezTo>
                <a:cubicBezTo>
                  <a:pt x="97131" y="1219488"/>
                  <a:pt x="86161" y="1219200"/>
                  <a:pt x="79861" y="1219200"/>
                </a:cubicBezTo>
                <a:cubicBezTo>
                  <a:pt x="71647" y="1219200"/>
                  <a:pt x="63853" y="1215480"/>
                  <a:pt x="55955" y="1213223"/>
                </a:cubicBezTo>
                <a:cubicBezTo>
                  <a:pt x="49898" y="1211492"/>
                  <a:pt x="44002" y="1209239"/>
                  <a:pt x="38026" y="1207247"/>
                </a:cubicBezTo>
                <a:cubicBezTo>
                  <a:pt x="-32917" y="1136304"/>
                  <a:pt x="15084" y="1192977"/>
                  <a:pt x="26073" y="962211"/>
                </a:cubicBezTo>
                <a:cubicBezTo>
                  <a:pt x="26464" y="954007"/>
                  <a:pt x="30267" y="946324"/>
                  <a:pt x="32049" y="938306"/>
                </a:cubicBezTo>
                <a:cubicBezTo>
                  <a:pt x="34253" y="928390"/>
                  <a:pt x="35353" y="918223"/>
                  <a:pt x="38026" y="908423"/>
                </a:cubicBezTo>
                <a:cubicBezTo>
                  <a:pt x="41341" y="896267"/>
                  <a:pt x="49979" y="872564"/>
                  <a:pt x="49979" y="872564"/>
                </a:cubicBezTo>
                <a:cubicBezTo>
                  <a:pt x="51971" y="856627"/>
                  <a:pt x="53315" y="840595"/>
                  <a:pt x="55955" y="824753"/>
                </a:cubicBezTo>
                <a:cubicBezTo>
                  <a:pt x="57305" y="816651"/>
                  <a:pt x="61188" y="809027"/>
                  <a:pt x="61932" y="800847"/>
                </a:cubicBezTo>
                <a:cubicBezTo>
                  <a:pt x="65184" y="765080"/>
                  <a:pt x="64926" y="729060"/>
                  <a:pt x="67908" y="693270"/>
                </a:cubicBezTo>
                <a:cubicBezTo>
                  <a:pt x="68914" y="681194"/>
                  <a:pt x="70052" y="668907"/>
                  <a:pt x="73884" y="657411"/>
                </a:cubicBezTo>
                <a:cubicBezTo>
                  <a:pt x="78110" y="644733"/>
                  <a:pt x="85837" y="633506"/>
                  <a:pt x="91814" y="621553"/>
                </a:cubicBezTo>
                <a:cubicBezTo>
                  <a:pt x="93806" y="613584"/>
                  <a:pt x="96008" y="605665"/>
                  <a:pt x="97790" y="597647"/>
                </a:cubicBezTo>
                <a:cubicBezTo>
                  <a:pt x="99994" y="587731"/>
                  <a:pt x="101303" y="577619"/>
                  <a:pt x="103767" y="567764"/>
                </a:cubicBezTo>
                <a:cubicBezTo>
                  <a:pt x="113945" y="527052"/>
                  <a:pt x="106911" y="577211"/>
                  <a:pt x="115720" y="519953"/>
                </a:cubicBezTo>
                <a:cubicBezTo>
                  <a:pt x="117513" y="508297"/>
                  <a:pt x="120460" y="465064"/>
                  <a:pt x="127673" y="448235"/>
                </a:cubicBezTo>
                <a:cubicBezTo>
                  <a:pt x="130503" y="441633"/>
                  <a:pt x="135642" y="436282"/>
                  <a:pt x="139626" y="430306"/>
                </a:cubicBezTo>
                <a:cubicBezTo>
                  <a:pt x="141618" y="420345"/>
                  <a:pt x="143138" y="410278"/>
                  <a:pt x="145602" y="400423"/>
                </a:cubicBezTo>
                <a:cubicBezTo>
                  <a:pt x="147130" y="394311"/>
                  <a:pt x="149848" y="388551"/>
                  <a:pt x="151579" y="382494"/>
                </a:cubicBezTo>
                <a:cubicBezTo>
                  <a:pt x="153836" y="374596"/>
                  <a:pt x="155563" y="366557"/>
                  <a:pt x="157555" y="358588"/>
                </a:cubicBezTo>
                <a:cubicBezTo>
                  <a:pt x="162016" y="260446"/>
                  <a:pt x="144303" y="257770"/>
                  <a:pt x="175484" y="203200"/>
                </a:cubicBezTo>
                <a:cubicBezTo>
                  <a:pt x="179048" y="196963"/>
                  <a:pt x="183453" y="191247"/>
                  <a:pt x="187437" y="185270"/>
                </a:cubicBezTo>
                <a:cubicBezTo>
                  <a:pt x="196796" y="147835"/>
                  <a:pt x="193414" y="169578"/>
                  <a:pt x="193414" y="119529"/>
                </a:cubicBezTo>
              </a:path>
            </a:pathLst>
          </a:custGeom>
          <a:solidFill>
            <a:schemeClr val="tx1"/>
          </a:solidFill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D026F80-8619-40A6-96CA-B099EEA04121}"/>
              </a:ext>
            </a:extLst>
          </p:cNvPr>
          <p:cNvSpPr/>
          <p:nvPr/>
        </p:nvSpPr>
        <p:spPr>
          <a:xfrm rot="16200000">
            <a:off x="5416081" y="4147671"/>
            <a:ext cx="460935" cy="87854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9A8E3CD-34E5-46FD-8FE1-663C5D9DB085}"/>
              </a:ext>
            </a:extLst>
          </p:cNvPr>
          <p:cNvSpPr/>
          <p:nvPr/>
        </p:nvSpPr>
        <p:spPr>
          <a:xfrm>
            <a:off x="11063288" y="2699147"/>
            <a:ext cx="93580" cy="103430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2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3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Rodzinne miasto - Pińsk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5" r="4194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9" name="Symbol zastępczy zawartości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0" r="2" b="31348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71060" y="4286161"/>
            <a:ext cx="7356763" cy="2322458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Walentyna okres  dzieciństwa oraz liceum spędziła z rodzicami w Pińsku. W wolnym czasie lubiła  pływać kajakiem po okolicznych rzekach. </a:t>
            </a: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Pińsk to miasto  na Polesiu nad rzeką </a:t>
            </a:r>
            <a:r>
              <a:rPr lang="pl-PL" sz="2000" dirty="0" err="1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Piną</a:t>
            </a:r>
            <a:r>
              <a:rPr lang="pl-PL" sz="20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które przed 1939 r należało do Polski . Dzięki wybudowanym kanałom, które połączyły dorzecze Prypeci z Niemnem oraz Wisłą - Pińsk stał się ważnym portem śródlądowym mającym połączenie zarówno z Morzem Czarnym jak i Bałtyckim . Słynął z portu w którym cumowało ponad 100 jednostek Flotylli Pińskiej - jedynej flotylli rzecznej II Rzeczypospolitej</a:t>
            </a:r>
            <a:r>
              <a:rPr lang="pl-PL" sz="10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986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C3D6EC93-F369-413E-AA67-5D4104161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1" y="1566125"/>
            <a:ext cx="4394200" cy="1323439"/>
          </a:xfrm>
        </p:spPr>
        <p:txBody>
          <a:bodyPr anchor="t">
            <a:normAutofit/>
          </a:bodyPr>
          <a:lstStyle/>
          <a:p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38201" y="3146399"/>
            <a:ext cx="4394200" cy="29037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0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Walentyna po ukończeniu  liceum wyjechała na studia do Warszawy. Studiowała filologię francuską na Uniwersytecie Warszawskim. Po pierwszym roku wyjechała do Paryża aby kontynuować studia na  Sorbonie. </a:t>
            </a:r>
            <a:br>
              <a:rPr lang="pl-PL" sz="20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0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czerwcu 1939, po ukończeniu studiów wróciła do rodzinnego Pińska.</a:t>
            </a:r>
          </a:p>
          <a:p>
            <a:pPr marL="0" indent="0">
              <a:buNone/>
            </a:pPr>
            <a:endParaRPr lang="en-GB" sz="2000" dirty="0">
              <a:solidFill>
                <a:schemeClr val="bg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sz="2000" dirty="0">
              <a:solidFill>
                <a:schemeClr val="bg1">
                  <a:alpha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sz="2000" dirty="0">
                <a:solidFill>
                  <a:schemeClr val="bg1">
                    <a:alpha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5" r="-1" b="12274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4EA04677-6B2C-40F4-975C-ED91965527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3F1ABE2E-F19F-4BD3-B0FA-8A2D8885B9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6D0F14-D449-4833-830D-A382829E2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8027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pl-PL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Pińsk – 1935 rok</a:t>
            </a:r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" r="8641" b="-2"/>
          <a:stretch/>
        </p:blipFill>
        <p:spPr>
          <a:xfrm>
            <a:off x="8191500" y="-1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982" y="88596"/>
            <a:ext cx="2518186" cy="365565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5548" y="88596"/>
            <a:ext cx="3043014" cy="345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Damaszek</Template>
  <TotalTime>1035</TotalTime>
  <Words>842</Words>
  <Application>Microsoft Office PowerPoint</Application>
  <PresentationFormat>Panoramiczny</PresentationFormat>
  <Paragraphs>63</Paragraphs>
  <Slides>29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29</vt:i4>
      </vt:variant>
    </vt:vector>
  </HeadingPairs>
  <TitlesOfParts>
    <vt:vector size="35" baseType="lpstr">
      <vt:lpstr>Arial</vt:lpstr>
      <vt:lpstr>Bell MT</vt:lpstr>
      <vt:lpstr>Calibri</vt:lpstr>
      <vt:lpstr>Calibri Light</vt:lpstr>
      <vt:lpstr>Times New Roman</vt:lpstr>
      <vt:lpstr>Motyw pakietu Office</vt:lpstr>
      <vt:lpstr>Ludzie Kresów- moja prababcia Walentyna</vt:lpstr>
      <vt:lpstr>Prezentacja programu PowerPoint</vt:lpstr>
      <vt:lpstr>Drzewo genealogiczne naszej rodziny</vt:lpstr>
      <vt:lpstr>Rodzice Walentyny</vt:lpstr>
      <vt:lpstr>Rodzice Walentyny</vt:lpstr>
      <vt:lpstr>Pińsk – Granice Polski  w latach  1939  oraz 1945 </vt:lpstr>
      <vt:lpstr>Rodzinne miasto - Pińsk</vt:lpstr>
      <vt:lpstr>Studia</vt:lpstr>
      <vt:lpstr> Pińsk – 1935 rok</vt:lpstr>
      <vt:lpstr>Odwiedziny w rodzinnych stronach</vt:lpstr>
      <vt:lpstr>Miłość</vt:lpstr>
      <vt:lpstr>Adres w Pińsku</vt:lpstr>
      <vt:lpstr>Walentyna i Stanisław na wakacjach w Pińsku – 1935 rok </vt:lpstr>
      <vt:lpstr>Walentyna i Stanisław na wakacjach  w Pińsku -1935 rok</vt:lpstr>
      <vt:lpstr>Małżeństwo </vt:lpstr>
      <vt:lpstr>Warszawa</vt:lpstr>
      <vt:lpstr>Wysokie Mazowieckie</vt:lpstr>
      <vt:lpstr>W czasie pobytu w obozie małżonkowie mogli kontaktować się jedynie pisząc do siebie listy</vt:lpstr>
      <vt:lpstr>                  List  z obozu</vt:lpstr>
      <vt:lpstr>Walentyna przesyłała mężowi do obozu  paczki – te zdjęcia córeczek były schowane w produktach spożywczych </vt:lpstr>
      <vt:lpstr>Krzyżyk wykonany w Stutthof przez współwięźniów,  który otrzymał  pradziadek Stanisław w podziękowaniu za pomoc medyczną.</vt:lpstr>
      <vt:lpstr>Dokument ze Stutthof</vt:lpstr>
      <vt:lpstr>HAJNÓWKA</vt:lpstr>
      <vt:lpstr>HAJNÓWKA</vt:lpstr>
      <vt:lpstr>HAJNÓWKA</vt:lpstr>
      <vt:lpstr>HAJNÓWKA</vt:lpstr>
      <vt:lpstr>Spotkanie po latach z przyjaciółmi z Pińska </vt:lpstr>
      <vt:lpstr>STARACHOWICE </vt:lpstr>
      <vt:lpstr> Prababcia Walentyna z wnukami  w Starachowicach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kresy wschodnie</dc:title>
  <dc:creator>Karol Biniewicz</dc:creator>
  <cp:lastModifiedBy>Magdalena Postępska</cp:lastModifiedBy>
  <cp:revision>102</cp:revision>
  <dcterms:created xsi:type="dcterms:W3CDTF">2021-10-28T17:09:29Z</dcterms:created>
  <dcterms:modified xsi:type="dcterms:W3CDTF">2021-11-29T13:54:57Z</dcterms:modified>
</cp:coreProperties>
</file>