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72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ytuł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Symbol zastępczy tekstu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Symbol zastępczy daty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1029" name="Symbol zastępczy stopki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ymbol zastępczy numeru slajdu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en-US" sz="8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Michał Janulewicz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Mój pradziadek</a:t>
            </a:r>
          </a:p>
        </p:txBody>
      </p:sp>
    </p:spTree>
  </p:cSld>
  <p:clrMapOvr>
    <a:masterClrMapping/>
  </p:clrMapOvr>
  <p:transition advTm="323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105" y="-1069340"/>
            <a:ext cx="2692400" cy="582295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5" name="Symbol zastępczy obrazu 4" descr="img55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72960" y="324485"/>
            <a:ext cx="3810635" cy="582803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607695"/>
            <a:ext cx="4631055" cy="5803900"/>
          </a:xfrm>
        </p:spPr>
        <p:txBody>
          <a:bodyPr/>
          <a:lstStyle/>
          <a:p>
            <a:r>
              <a:rPr lang="pl-PL" altLang="en-US" sz="3200"/>
              <a:t>Po ogłoszonej amnestii w 1947r. ujawnił się               i zamieszkał wraz                   z rodziną w Węgorzewie, gdzie pełnił obowiązki agronoma oraz dyrektora zespołu rybackiego.</a:t>
            </a:r>
          </a:p>
          <a:p>
            <a:r>
              <a:rPr lang="pl-PL" altLang="en-US" sz="2800"/>
              <a:t>Zdjęcie przedstawia mojego pradziadka ze swoim synem Andrzejem, moim dziadkiem.</a:t>
            </a:r>
          </a:p>
          <a:p>
            <a:r>
              <a:rPr lang="pl-PL" altLang="en-US" sz="3200"/>
              <a:t> </a:t>
            </a:r>
          </a:p>
          <a:p>
            <a:r>
              <a:rPr lang="pl-PL" altLang="en-US" sz="3200"/>
              <a:t> </a:t>
            </a:r>
          </a:p>
        </p:txBody>
      </p:sp>
    </p:spTree>
  </p:cSld>
  <p:clrMapOvr>
    <a:masterClrMapping/>
  </p:clrMapOvr>
  <p:transition advTm="1409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40105" y="-480060"/>
            <a:ext cx="3931920" cy="227965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5" name="Symbol zastępczy obrazu 4" descr="PHOTO-2024-03-20-18-05-00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531610" y="518795"/>
            <a:ext cx="4364990" cy="582041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728345"/>
            <a:ext cx="4081145" cy="5140960"/>
          </a:xfrm>
        </p:spPr>
        <p:txBody>
          <a:bodyPr/>
          <a:lstStyle/>
          <a:p>
            <a:r>
              <a:rPr lang="pl-PL" altLang="en-US" sz="3200"/>
              <a:t>Michał Janulewicz zginął w tragicznym wypadku w Węgorzewie dnia 06.10.1956r. </a:t>
            </a:r>
          </a:p>
        </p:txBody>
      </p:sp>
    </p:spTree>
  </p:cSld>
  <p:clrMapOvr>
    <a:masterClrMapping/>
  </p:clrMapOvr>
  <p:transition advTm="856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Drzewo genealogiczne Rodu Janulewiczów z herbem Gozdawa</a:t>
            </a:r>
          </a:p>
        </p:txBody>
      </p:sp>
      <p:pic>
        <p:nvPicPr>
          <p:cNvPr id="7" name="Symbol zastępczy zawartości 6" descr="PHOTO-2024-03-16-12-25-4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25" y="1600200"/>
            <a:ext cx="6514465" cy="4886325"/>
          </a:xfrm>
          <a:prstGeom prst="rect">
            <a:avLst/>
          </a:prstGeom>
        </p:spPr>
      </p:pic>
    </p:spTree>
  </p:cSld>
  <p:clrMapOvr>
    <a:masterClrMapping/>
  </p:clrMapOvr>
  <p:transition advTm="963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altLang="en-US"/>
            </a:br>
            <a:endParaRPr lang="pl-PL" altLang="en-US"/>
          </a:p>
        </p:txBody>
      </p:sp>
      <p:pic>
        <p:nvPicPr>
          <p:cNvPr id="7" name="Symbol zastępczy obrazu 6" descr="img55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972300" y="330200"/>
            <a:ext cx="4114800" cy="6198235"/>
          </a:xfrm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840105" y="758825"/>
            <a:ext cx="4911090" cy="5088890"/>
          </a:xfrm>
        </p:spPr>
        <p:txBody>
          <a:bodyPr/>
          <a:lstStyle/>
          <a:p>
            <a:pPr algn="l"/>
            <a:r>
              <a:rPr lang="pl-PL" altLang="en-US" sz="2800"/>
              <a:t>Michał Janulewicz, mój pradziadek, urodził się 08 marca 1914r. </a:t>
            </a:r>
          </a:p>
          <a:p>
            <a:pPr algn="l"/>
            <a:r>
              <a:rPr lang="pl-PL" altLang="en-US" sz="2800"/>
              <a:t>w Polanicy koło Grodna.</a:t>
            </a:r>
          </a:p>
          <a:p>
            <a:pPr algn="l"/>
            <a:r>
              <a:rPr lang="pl-PL" altLang="en-US" sz="2800"/>
              <a:t>Miał trzech braci, Franciszka oraz bliźniaków Antoniego            i Stanisława.</a:t>
            </a:r>
          </a:p>
          <a:p>
            <a:pPr algn="l"/>
            <a:r>
              <a:rPr lang="pl-PL" altLang="en-US" sz="2800"/>
              <a:t>Na zdjęciu znajduje się mały Michał wraz ze swoją mamą Wincentyną (1915r.).</a:t>
            </a:r>
          </a:p>
        </p:txBody>
      </p:sp>
    </p:spTree>
  </p:cSld>
  <p:clrMapOvr>
    <a:masterClrMapping/>
  </p:clrMapOvr>
  <p:transition advTm="1013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105" y="-880110"/>
            <a:ext cx="2973070" cy="339725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5" name="Symbol zastępczy obrazu 4" descr="img557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404735" y="130175"/>
            <a:ext cx="4177665" cy="626745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648335"/>
            <a:ext cx="6081395" cy="5220970"/>
          </a:xfrm>
        </p:spPr>
        <p:txBody>
          <a:bodyPr/>
          <a:lstStyle/>
          <a:p>
            <a:r>
              <a:rPr lang="pl-PL" altLang="en-US" sz="3200">
                <a:sym typeface="+mn-ea"/>
              </a:rPr>
              <a:t>Mój pradziadek służbę wojskową pełnił w latach 1934r.-1936r. w 3 Pułku Strzelców Konnych w Wołkowysku.</a:t>
            </a:r>
          </a:p>
          <a:p>
            <a:r>
              <a:rPr lang="pl-PL" altLang="en-US" sz="3200">
                <a:sym typeface="+mn-ea"/>
              </a:rPr>
              <a:t>Był znany jako doskonały strzelec i jeździec.</a:t>
            </a:r>
            <a:endParaRPr lang="pl-PL" altLang="en-US" sz="3200"/>
          </a:p>
          <a:p>
            <a:endParaRPr lang="pl-PL" altLang="en-US" sz="3200"/>
          </a:p>
        </p:txBody>
      </p:sp>
    </p:spTree>
  </p:cSld>
  <p:clrMapOvr>
    <a:masterClrMapping/>
  </p:clrMapOvr>
  <p:transition advTm="960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40105" y="-988695"/>
            <a:ext cx="3467100" cy="624840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5" name="Symbol zastępczy obrazu 4" descr="Michał (stoi z lewej) Wołkowysk 1934 r.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703695" y="240030"/>
            <a:ext cx="3931920" cy="5739765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349885"/>
            <a:ext cx="3985895" cy="5519420"/>
          </a:xfrm>
        </p:spPr>
        <p:txBody>
          <a:bodyPr/>
          <a:lstStyle/>
          <a:p>
            <a:r>
              <a:rPr lang="pl-PL" altLang="en-US" sz="3200"/>
              <a:t>Wołkowysk 1934r. (Michał stoi z lewej strony). </a:t>
            </a:r>
          </a:p>
        </p:txBody>
      </p:sp>
    </p:spTree>
  </p:cSld>
  <p:clrMapOvr>
    <a:masterClrMapping/>
  </p:clrMapOvr>
  <p:transition advTm="608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40105" y="-567055"/>
            <a:ext cx="4100830" cy="76200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5" name="Symbol zastępczy obrazu 4" descr="img558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475855" y="229235"/>
            <a:ext cx="4114800" cy="5561965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508000"/>
            <a:ext cx="5090795" cy="5361305"/>
          </a:xfrm>
        </p:spPr>
        <p:txBody>
          <a:bodyPr/>
          <a:lstStyle/>
          <a:p>
            <a:r>
              <a:rPr lang="pl-PL" altLang="en-US" sz="3200"/>
              <a:t>W czasie Kampanii Wrześniowej w 1939r. walczył z wojskami rosyjskimi. Dostał się do niewoli, z której zbiegł. Podczas okupacji służył           w Armii Krajowej.</a:t>
            </a:r>
          </a:p>
        </p:txBody>
      </p:sp>
    </p:spTree>
  </p:cSld>
  <p:clrMapOvr>
    <a:masterClrMapping/>
  </p:clrMapOvr>
  <p:transition advTm="1129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739775" y="-1838960"/>
            <a:ext cx="3762375" cy="1456690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5" name="Symbol zastępczy obrazu 4" descr="img38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656070" y="106045"/>
            <a:ext cx="4773295" cy="667639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105" y="618490"/>
            <a:ext cx="5381625" cy="5250815"/>
          </a:xfrm>
        </p:spPr>
        <p:txBody>
          <a:bodyPr/>
          <a:lstStyle/>
          <a:p>
            <a:r>
              <a:rPr lang="pl-PL" altLang="en-US" sz="3200"/>
              <a:t>W ramach repatriacji               w kwietniu 1946r. został przesiedlony do Polski,           do Gminy Kręgi koło Szczecinka. Był tam agronomem. </a:t>
            </a:r>
          </a:p>
          <a:p>
            <a:endParaRPr lang="pl-PL" altLang="en-US" sz="2400"/>
          </a:p>
          <a:p>
            <a:endParaRPr lang="pl-PL" altLang="en-US" sz="2400"/>
          </a:p>
          <a:p>
            <a:endParaRPr lang="pl-PL" altLang="en-US" sz="2400"/>
          </a:p>
          <a:p>
            <a:pPr marL="457200" lvl="1" indent="457200"/>
            <a:r>
              <a:rPr lang="pl-PL" altLang="en-US" sz="2000"/>
              <a:t>Na dole listy widnieją rodzice Michała.</a:t>
            </a:r>
          </a:p>
        </p:txBody>
      </p:sp>
      <p:cxnSp>
        <p:nvCxnSpPr>
          <p:cNvPr id="8" name="Łącznik zakrzywiony 7"/>
          <p:cNvCxnSpPr/>
          <p:nvPr/>
        </p:nvCxnSpPr>
        <p:spPr>
          <a:xfrm flipV="1">
            <a:off x="5835015" y="5196840"/>
            <a:ext cx="1089660" cy="189865"/>
          </a:xfrm>
          <a:prstGeom prst="curvedConnector3">
            <a:avLst>
              <a:gd name="adj1" fmla="val 50058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advTm="950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40105" y="-1219200"/>
            <a:ext cx="3632835" cy="876935"/>
          </a:xfrm>
        </p:spPr>
        <p:txBody>
          <a:bodyPr/>
          <a:lstStyle/>
          <a:p>
            <a:endParaRPr lang="pl-PL" alt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flipV="1">
            <a:off x="5183505" y="-1125855"/>
            <a:ext cx="4582795" cy="314960"/>
          </a:xfrm>
        </p:spPr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19100" y="227965"/>
            <a:ext cx="11315700" cy="5601335"/>
          </a:xfrm>
        </p:spPr>
        <p:txBody>
          <a:bodyPr/>
          <a:lstStyle/>
          <a:p>
            <a:r>
              <a:rPr lang="pl-PL" altLang="en-US" sz="2800"/>
              <a:t>Dnia 19.05.1946r. po południu we wsi Dąbrowica rozpoczęła się zabawa. Po pewnym czasie do wsi przypłynęło 10 sowieckich żołnierzy, którzy przyłączyli się do zabawy. Ok. godz. 20:00 doszło do bójki. Franciszek Janulewicz, brat Michała próbował uspokoić żołnierzy, ale sowieci wybiegli za nim na podwórko i zaczęli go bić po głowie rękojeściami pistoletów. Franciszek zalał się krwią i stracił przytomność, ciężko rannego zaniesiono do domu. O tym wszystkim został poinformowany Michał (komendant rezerwy milicji), który               z sekretarzem gminy Zenonem Czepuro wzięli ze sobą karabin oraz automat niemiecki i pobiegli do wsi. Na napastników natknęli się na brzegu jeziora Pila. Wzywali ich, aby wrócili, żołnierze nie posłuchali        i wtedy Michał strzelił w ich kierunku. Jeden żołnierz został zabity, a drugi raniony.</a:t>
            </a:r>
          </a:p>
        </p:txBody>
      </p:sp>
    </p:spTree>
  </p:cSld>
  <p:clrMapOvr>
    <a:masterClrMapping/>
  </p:clrMapOvr>
  <p:transition advTm="4005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810260"/>
          </a:xfrm>
        </p:spPr>
        <p:txBody>
          <a:bodyPr/>
          <a:lstStyle/>
          <a:p>
            <a:r>
              <a:rPr lang="pl-PL" altLang="en-US" sz="3200"/>
              <a:t>Notatka milicji z wyżej wymienionego zajścia </a:t>
            </a:r>
            <a:r>
              <a:rPr lang="pl-PL" altLang="en-US"/>
              <a:t> </a:t>
            </a:r>
          </a:p>
        </p:txBody>
      </p:sp>
      <p:pic>
        <p:nvPicPr>
          <p:cNvPr id="10" name="Symbol zastępczy zawartości 9" descr="img38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8645" y="1229360"/>
            <a:ext cx="3766820" cy="5267960"/>
          </a:xfrm>
          <a:prstGeom prst="rect">
            <a:avLst/>
          </a:prstGeom>
        </p:spPr>
      </p:pic>
      <p:pic>
        <p:nvPicPr>
          <p:cNvPr id="15" name="Symbol zastępczy zawartości 14" descr="img38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4905" y="1084580"/>
            <a:ext cx="3870325" cy="5412740"/>
          </a:xfrm>
          <a:prstGeom prst="rect">
            <a:avLst/>
          </a:prstGeom>
        </p:spPr>
      </p:pic>
    </p:spTree>
  </p:cSld>
  <p:clrMapOvr>
    <a:masterClrMapping/>
  </p:clrMapOvr>
  <p:transition advTm="815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840105" y="-310515"/>
            <a:ext cx="3521710" cy="309880"/>
          </a:xfrm>
        </p:spPr>
        <p:txBody>
          <a:bodyPr/>
          <a:lstStyle/>
          <a:p>
            <a:endParaRPr lang="pl-PL" altLang="en-US"/>
          </a:p>
        </p:txBody>
      </p:sp>
      <p:pic>
        <p:nvPicPr>
          <p:cNvPr id="2" name="Symbol zastępczy obrazu 1" descr="Michał i Maria Janulewicz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988810" y="317500"/>
            <a:ext cx="3980180" cy="5700395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840105" y="317500"/>
            <a:ext cx="4210050" cy="5551805"/>
          </a:xfrm>
        </p:spPr>
        <p:txBody>
          <a:bodyPr/>
          <a:lstStyle/>
          <a:p>
            <a:r>
              <a:rPr lang="pl-PL" altLang="en-US" sz="3200"/>
              <a:t>Po tym zdarzeniu  Michał wraz z żoną Marią ukrywali się pod przybranym nazwiskiem Gajda na terenie Ziem Odzyskanych (Opole, Wrocław).</a:t>
            </a:r>
          </a:p>
        </p:txBody>
      </p:sp>
    </p:spTree>
  </p:cSld>
  <p:clrMapOvr>
    <a:masterClrMapping/>
  </p:clrMapOvr>
  <p:transition advTm="10514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Panoramiczny</PresentationFormat>
  <Paragraphs>25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Michał Janulewicz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Notatka milicji z wyżej wymienionego zajścia  </vt:lpstr>
      <vt:lpstr>Prezentacja programu PowerPoint</vt:lpstr>
      <vt:lpstr>Prezentacja programu PowerPoint</vt:lpstr>
      <vt:lpstr>Prezentacja programu PowerPoint</vt:lpstr>
      <vt:lpstr>Drzewo genealogiczne Rodu Janulewiczów z herbem Gozdawa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Michał Janulewicz</dc:title>
  <dc:creator>Dziewczynki</dc:creator>
  <cp:lastModifiedBy>Mirella Rusek</cp:lastModifiedBy>
  <cp:revision>15</cp:revision>
  <dcterms:created xsi:type="dcterms:W3CDTF">2024-03-19T20:10:00Z</dcterms:created>
  <dcterms:modified xsi:type="dcterms:W3CDTF">2024-03-21T10:23:07Z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8EDF1A04294248458D7908BD52D8619A_11</vt:lpwstr>
  </property>
  <property fmtid="{D5CDD505-2E9C-101B-9397-08002B2CF9AE}" pid="3" name="KSOProductBuildVer">
    <vt:lpwstr>1045-12.2.0.13518</vt:lpwstr>
  </property>
</Properties>
</file>