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07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66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624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99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538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95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88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143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78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960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7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84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09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53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392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21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24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5C3066-1B17-446F-83CE-E44CD100BE9E}" type="datetimeFigureOut">
              <a:rPr lang="pl-PL" smtClean="0"/>
              <a:t>2021-10-29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AD1D3DF-EFCF-4308-8CAD-F857848A5F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273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Wspomnienia pana Stanisława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b="1" u="sng" dirty="0"/>
          </a:p>
          <a:p>
            <a:r>
              <a:rPr lang="pl-PL" b="1" u="sng" dirty="0"/>
              <a:t>Praca Sławomira Koszuta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92857" y="2482197"/>
            <a:ext cx="6798736" cy="3444997"/>
          </a:xfrm>
        </p:spPr>
        <p:txBody>
          <a:bodyPr/>
          <a:lstStyle/>
          <a:p>
            <a:pPr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I transport</a:t>
            </a:r>
            <a:r>
              <a:rPr lang="pl-PL" dirty="0"/>
              <a:t>: 10 lutego 1940 r., 220 tysięcy Polaków</a:t>
            </a:r>
          </a:p>
          <a:p>
            <a:pPr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II transport</a:t>
            </a:r>
            <a:r>
              <a:rPr lang="pl-PL" dirty="0"/>
              <a:t>: połowa marca</a:t>
            </a:r>
          </a:p>
          <a:p>
            <a:pPr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III transport</a:t>
            </a:r>
            <a:r>
              <a:rPr lang="pl-PL" dirty="0"/>
              <a:t>: koniec kwietnia</a:t>
            </a:r>
          </a:p>
          <a:p>
            <a:pPr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IV transport</a:t>
            </a:r>
            <a:r>
              <a:rPr lang="pl-PL" dirty="0"/>
              <a:t>: czerwiec 1941 r. </a:t>
            </a:r>
          </a:p>
        </p:txBody>
      </p:sp>
      <p:sp>
        <p:nvSpPr>
          <p:cNvPr id="4" name="AutoShape 2" descr="Zarys dziejów polskich zesłańców do Rosji i Związku Sowieckiego (XVII-XX w.)"/>
          <p:cNvSpPr>
            <a:spLocks noChangeAspect="1" noChangeArrowheads="1"/>
          </p:cNvSpPr>
          <p:nvPr/>
        </p:nvSpPr>
        <p:spPr bwMode="auto">
          <a:xfrm>
            <a:off x="171567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539" y="3356992"/>
            <a:ext cx="2959054" cy="1944216"/>
          </a:xfrm>
          <a:prstGeom prst="rect">
            <a:avLst/>
          </a:prstGeom>
          <a:effectLst>
            <a:glow rad="876300">
              <a:schemeClr val="accent6">
                <a:lumMod val="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Jak przebiegała zsyłka?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dirty="0"/>
              <a:t>Trudna i ciężka podróż, poprzedzona niespodziewanym pukaniem do drzwi…</a:t>
            </a:r>
          </a:p>
          <a:p>
            <a:pPr>
              <a:buFontTx/>
              <a:buChar char="-"/>
            </a:pPr>
            <a:r>
              <a:rPr lang="pl-PL" dirty="0"/>
              <a:t>Pół godziny na spakowanie dobytku, rozpaczliwy płacz wystraszonych dzieci…</a:t>
            </a:r>
          </a:p>
          <a:p>
            <a:pPr>
              <a:buFontTx/>
              <a:buChar char="-"/>
            </a:pPr>
            <a:r>
              <a:rPr lang="pl-PL" dirty="0"/>
              <a:t>Niezwykle długa i uciążliwa jazda pociągiem w bydlęcym wagonie…</a:t>
            </a:r>
          </a:p>
          <a:p>
            <a:pPr algn="ctr">
              <a:buNone/>
            </a:pPr>
            <a:r>
              <a:rPr lang="pl-PL" i="1" dirty="0"/>
              <a:t>Odczłowieczenie, głód, tłok, cierpienie, brak nadziei, wyrzucanie z pociągu ciał zmarłych..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Gdzie dotarliśmy?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b="1" dirty="0"/>
              <a:t>Archangielsk nad Morzem Białym, następnie Tajga</a:t>
            </a:r>
          </a:p>
          <a:p>
            <a:pPr>
              <a:buFontTx/>
              <a:buChar char="-"/>
            </a:pPr>
            <a:r>
              <a:rPr lang="pl-PL" dirty="0"/>
              <a:t>Poszukiwanie miejsca do zamieszkania,</a:t>
            </a:r>
          </a:p>
          <a:p>
            <a:pPr>
              <a:buFontTx/>
              <a:buChar char="-"/>
            </a:pPr>
            <a:r>
              <a:rPr lang="pl-PL" dirty="0"/>
              <a:t>trudny wybór: zapluskwione baraki lub ziemianki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-108520" y="767758"/>
            <a:ext cx="6799262" cy="1303337"/>
          </a:xfrm>
        </p:spPr>
        <p:txBody>
          <a:bodyPr>
            <a:normAutofit fontScale="90000"/>
          </a:bodyPr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Gdzie zamieszkaliśmy? </a:t>
            </a:r>
            <a:br>
              <a:rPr lang="pl-PL" dirty="0"/>
            </a:br>
            <a:r>
              <a:rPr lang="pl-PL" dirty="0"/>
              <a:t>…barka ogrzewana piecykiem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763688" y="2490195"/>
            <a:ext cx="6799262" cy="3444875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                                </a:t>
            </a:r>
          </a:p>
          <a:p>
            <a:pPr>
              <a:buNone/>
            </a:pPr>
            <a:r>
              <a:rPr lang="pl-PL" dirty="0"/>
              <a:t> </a:t>
            </a:r>
          </a:p>
          <a:p>
            <a:pPr algn="ctr">
              <a:buNone/>
            </a:pPr>
            <a:r>
              <a:rPr lang="pl-PL" dirty="0"/>
              <a:t>Wspomnienie…</a:t>
            </a:r>
          </a:p>
          <a:p>
            <a:pPr algn="ctr">
              <a:buNone/>
            </a:pPr>
            <a:r>
              <a:rPr lang="pl-PL" i="1" dirty="0"/>
              <a:t>Opału nie brakowało. Gdy zapasy drewna się kończyły, brnęliśmy po śniegu do pobliskiego lasu i ścinaliśmy brzozę…</a:t>
            </a:r>
          </a:p>
          <a:p>
            <a:pPr algn="ctr">
              <a:buNone/>
            </a:pPr>
            <a:endParaRPr lang="pl-PL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41" y="1857156"/>
            <a:ext cx="3894584" cy="2355477"/>
          </a:xfrm>
          <a:prstGeom prst="rect">
            <a:avLst/>
          </a:prstGeom>
          <a:effectLst>
            <a:glow rad="977900">
              <a:schemeClr val="accent6">
                <a:lumMod val="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Czym zajmowali się rodzice?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/>
              <a:t>Mama opiekowała się „domem” i nami, zbierała grzyby, maliny i jagody, </a:t>
            </a:r>
          </a:p>
          <a:p>
            <a:pPr>
              <a:buFontTx/>
              <a:buChar char="-"/>
            </a:pPr>
            <a:r>
              <a:rPr lang="pl-PL" dirty="0"/>
              <a:t>ojciec bardzo ciężko pracował przy wyrębie lasu zgodnie z dewizą:</a:t>
            </a:r>
          </a:p>
          <a:p>
            <a:pPr algn="ctr">
              <a:buNone/>
            </a:pPr>
            <a:r>
              <a:rPr lang="pl-PL" i="1" dirty="0"/>
              <a:t>Kto nie pracuje, ten nie je </a:t>
            </a:r>
          </a:p>
          <a:p>
            <a:pPr>
              <a:buNone/>
            </a:pPr>
            <a:r>
              <a:rPr lang="pl-PL" dirty="0"/>
              <a:t>- próby ucieczki spełzały na niczym, kończyły się spotkaniem z dziką zwierzyną…</a:t>
            </a:r>
          </a:p>
          <a:p>
            <a:pPr algn="ctr">
              <a:buNone/>
            </a:pPr>
            <a:endParaRPr lang="pl-PL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Co utkwiło mi w pamięci?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i="1" dirty="0"/>
              <a:t>Wielka wataha wilków kręciła się niespokojnie w pobliżu jednego z baraków. Jeszcze nigdy nie zbliżyły się tak blisko. Nagle spostrzegłem wracających z pracy robotników, zamarłem z przerażenia, było to kilka osób, które z względu na silny mróz postanowiły wrócić wcześniej do domu. Był wśród nich młody chłopak, mieszkaniec baraku, przy którym właśnie kręciły się wilki. I wtedy to się stało…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…</a:t>
            </a:r>
            <a:r>
              <a:rPr lang="pl-PL" i="1" dirty="0"/>
              <a:t>wygłodniałe zwierzęta rzuciły się na młodego mężczyznę, rozszarpały go i zjadły. Nie miał żadnych szans w starciu z dziką zwierzyną.</a:t>
            </a:r>
          </a:p>
          <a:p>
            <a:pPr algn="ctr">
              <a:buNone/>
            </a:pPr>
            <a:endParaRPr lang="pl-PL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869" y="3501008"/>
            <a:ext cx="4436343" cy="2521635"/>
          </a:xfrm>
          <a:prstGeom prst="rect">
            <a:avLst/>
          </a:prstGeom>
          <a:effectLst>
            <a:glow rad="990600">
              <a:schemeClr val="accent6">
                <a:lumMod val="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Jak wyglądał powrót do ojczyzny?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/>
              <a:t>OGŁOSZENIE AMNESTII</a:t>
            </a:r>
          </a:p>
          <a:p>
            <a:pPr>
              <a:buFontTx/>
              <a:buChar char="-"/>
            </a:pPr>
            <a:r>
              <a:rPr lang="pl-PL" dirty="0"/>
              <a:t>nakaz podpisania przyjęcia obywatelstwa radzieckiego, czego nie zrobił mój ojciec,</a:t>
            </a:r>
          </a:p>
          <a:p>
            <a:pPr>
              <a:buFontTx/>
              <a:buChar char="-"/>
            </a:pPr>
            <a:r>
              <a:rPr lang="pl-PL" dirty="0"/>
              <a:t>szczęśliwy powrót do ojczyzny w 1945 r. na podstawie ukrytych wcześniej przez ojca aktów chrztu,</a:t>
            </a:r>
          </a:p>
          <a:p>
            <a:pPr>
              <a:buFontTx/>
              <a:buChar char="-"/>
            </a:pPr>
            <a:r>
              <a:rPr lang="pl-PL" dirty="0"/>
              <a:t>przymusowy powrót na ziemie odzyskane.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Jak trafiłem tu, gdzie jestem?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    Mieszkam w Bolkowie, na Dolnym Śląsku, w powiecie jaworskim. Tam rozpoczęliśmy po wojnie normalne życie.</a:t>
            </a:r>
          </a:p>
          <a:p>
            <a:pPr algn="ctr">
              <a:buNone/>
            </a:pPr>
            <a:r>
              <a:rPr lang="pl-PL" i="1" dirty="0"/>
              <a:t>Rodzice zadbali o naszą edukację, na zesłaniu nie mieliśmy nie mieliśmy możliwości pobierania nauk, jedynie moje starsze rodzeństwo mogło po kryjomu czytać książeczkę do nabożeństwa naszej mamy.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-917500" y="836712"/>
            <a:ext cx="6799262" cy="1303337"/>
          </a:xfrm>
        </p:spPr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Bolków dzisiaj…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91880" y="2348880"/>
            <a:ext cx="4813300" cy="3609975"/>
          </a:xfrm>
          <a:prstGeom prst="rect">
            <a:avLst/>
          </a:prstGeom>
          <a:effectLst>
            <a:glow rad="876300">
              <a:schemeClr val="accent6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01613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979712" y="2636912"/>
            <a:ext cx="5308866" cy="1515533"/>
          </a:xfrm>
        </p:spPr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Kim jestem i jaki był mój rodzinny dom?</a:t>
            </a: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605653" y="7384469"/>
            <a:ext cx="1473687" cy="160093"/>
          </a:xfrm>
          <a:effectLst>
            <a:glow rad="14859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Tradycje zachowane…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	Mama zachowała tradycje wschodnie związane ze świątecznymi posiłkami: </a:t>
            </a:r>
            <a:r>
              <a:rPr lang="pl-PL" i="1" dirty="0"/>
              <a:t>jedliśmy kutię, kisiel z mąki owsianej, postny barszcz z grzybami, smażoną rybę, kluski z makiem polane olejem lnianym.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998478"/>
            <a:ext cx="4248472" cy="2236038"/>
          </a:xfrm>
          <a:prstGeom prst="rect">
            <a:avLst/>
          </a:prstGeom>
          <a:effectLst>
            <a:glow rad="965200">
              <a:schemeClr val="accent6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rgbClr val="FF0000"/>
                </a:solidFill>
              </a:rPr>
              <a:t>Moje przesłanie…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b="1" i="1" dirty="0">
                <a:solidFill>
                  <a:schemeClr val="accent5">
                    <a:lumMod val="75000"/>
                  </a:schemeClr>
                </a:solidFill>
              </a:rPr>
              <a:t>Zwyczajny dzień na Syberii upływał pod znakiem desperackiej walki z głodem, z chorobami, z bardzo surowym, północnym klimatem. Ludzie walczyli o własną godność, o bliskich, ale przede wszystkim o przeżycie i powrót do kochanego kraju. Młodsze pokolenie musi pamiętać o tym, co się wydarzyło, aby już nigdy taka sytuacja nie miała miejsca. Ta historia nie może się już nigdy powtórzyć.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899592" y="884684"/>
            <a:ext cx="4392488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i="1" dirty="0">
                <a:solidFill>
                  <a:srgbClr val="00B050"/>
                </a:solidFill>
              </a:rPr>
              <a:t>Słuchając historii mojego wujka, zrozumiałem jedno – pamięć o tych wydarzeniach nie może zaniknąć, my nie możemy zapomnieć. Choć doświadczenia tak trudne, tak bolesne, choć tak łamie się przy nich głos… nie mogą odejść w niepamięć. Jestem szczęśliwy, że mogłem opowiedzieć tę historię. Na zdjęciu ja z kochanym Wujkiem.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31837"/>
            <a:ext cx="2925762" cy="5202237"/>
          </a:xfrm>
          <a:effectLst>
            <a:glow rad="838200">
              <a:schemeClr val="accent6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9484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i="1" dirty="0">
                <a:solidFill>
                  <a:schemeClr val="accent5">
                    <a:lumMod val="75000"/>
                  </a:schemeClr>
                </a:solidFill>
              </a:rPr>
              <a:t>Wspomnienia są niezwykle ważnym świadectwem naszej historii, świadectwem tamtych czasów.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Dziękuję, że chciałeś być świadkiem MOJEJ historii… </a:t>
            </a:r>
          </a:p>
        </p:txBody>
      </p:sp>
    </p:spTree>
    <p:extLst>
      <p:ext uri="{BB962C8B-B14F-4D97-AF65-F5344CB8AC3E}">
        <p14:creationId xmlns:p14="http://schemas.microsoft.com/office/powerpoint/2010/main" val="17149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280758" y="563516"/>
            <a:ext cx="6799262" cy="1303337"/>
          </a:xfrm>
        </p:spPr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Kim jestem?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1109662" y="1412776"/>
            <a:ext cx="3534346" cy="424847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b="1" u="sng" dirty="0">
                <a:solidFill>
                  <a:schemeClr val="accent4">
                    <a:lumMod val="50000"/>
                  </a:schemeClr>
                </a:solidFill>
              </a:rPr>
              <a:t>Imię i nazwisko: </a:t>
            </a:r>
            <a:r>
              <a:rPr lang="pl-PL" i="1" u="sng" dirty="0">
                <a:solidFill>
                  <a:schemeClr val="accent4">
                    <a:lumMod val="50000"/>
                  </a:schemeClr>
                </a:solidFill>
              </a:rPr>
              <a:t>Stanisław Tomaszek</a:t>
            </a:r>
          </a:p>
          <a:p>
            <a:pPr>
              <a:buNone/>
            </a:pPr>
            <a:r>
              <a:rPr lang="pl-PL" b="1" dirty="0"/>
              <a:t>Data urodzenia: </a:t>
            </a:r>
            <a:r>
              <a:rPr lang="pl-PL" i="1" dirty="0"/>
              <a:t>marzec 1940 r.</a:t>
            </a:r>
          </a:p>
          <a:p>
            <a:pPr>
              <a:buNone/>
            </a:pPr>
            <a:r>
              <a:rPr lang="pl-PL" b="1" dirty="0"/>
              <a:t>Miejsce urodzenia: </a:t>
            </a:r>
            <a:r>
              <a:rPr lang="pl-PL" i="1" dirty="0"/>
              <a:t>Ukraina – Krzywe, powiat Radziechów (k. Kijowa)</a:t>
            </a:r>
          </a:p>
          <a:p>
            <a:pPr>
              <a:buNone/>
            </a:pPr>
            <a:r>
              <a:rPr lang="pl-PL" b="1" dirty="0"/>
              <a:t>Wiek: </a:t>
            </a:r>
            <a:r>
              <a:rPr lang="pl-PL" i="1" dirty="0"/>
              <a:t>82 lata</a:t>
            </a:r>
          </a:p>
          <a:p>
            <a:pPr>
              <a:lnSpc>
                <a:spcPct val="110000"/>
              </a:lnSpc>
              <a:buNone/>
            </a:pPr>
            <a:r>
              <a:rPr lang="pl-PL" b="1" dirty="0"/>
              <a:t>Obecne miejsce</a:t>
            </a:r>
          </a:p>
          <a:p>
            <a:pPr>
              <a:lnSpc>
                <a:spcPct val="110000"/>
              </a:lnSpc>
              <a:buNone/>
            </a:pPr>
            <a:r>
              <a:rPr lang="pl-PL" b="1" dirty="0"/>
              <a:t>zamieszkania: </a:t>
            </a:r>
            <a:r>
              <a:rPr lang="pl-PL" i="1" dirty="0"/>
              <a:t>Bolków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2592387" cy="4352925"/>
          </a:xfrm>
          <a:effectLst>
            <a:glow rad="1155700">
              <a:schemeClr val="accent6">
                <a:lumMod val="75000"/>
                <a:alpha val="40000"/>
              </a:schemeClr>
            </a:glow>
            <a:outerShdw blurRad="50800" dist="76200" dir="540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Jaki był mój rodzinny dom…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	Moje miejsce zamieszkania dawniej: </a:t>
            </a:r>
            <a:r>
              <a:rPr lang="pl-PL" i="1" dirty="0"/>
              <a:t>drewniany dom, oblepiony gliną, obielony. </a:t>
            </a:r>
          </a:p>
          <a:p>
            <a:pPr>
              <a:buNone/>
            </a:pPr>
            <a:r>
              <a:rPr lang="pl-PL" dirty="0"/>
              <a:t> </a:t>
            </a:r>
          </a:p>
        </p:txBody>
      </p:sp>
      <p:pic>
        <p:nvPicPr>
          <p:cNvPr id="7" name="Obraz 6" descr="Resized_20210621_1728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356992"/>
            <a:ext cx="4082226" cy="2749489"/>
          </a:xfrm>
          <a:prstGeom prst="rect">
            <a:avLst/>
          </a:prstGeom>
          <a:effectLst>
            <a:glow rad="990600">
              <a:schemeClr val="accent6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Jak wyglądało nasze gospodarstwo?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	Dwunastohektarowe gospodarstwo rolne:</a:t>
            </a:r>
          </a:p>
          <a:p>
            <a:pPr>
              <a:buFontTx/>
              <a:buChar char="-"/>
            </a:pPr>
            <a:r>
              <a:rPr lang="pl-PL" dirty="0"/>
              <a:t>hodowla zwierząt: </a:t>
            </a:r>
            <a:r>
              <a:rPr lang="pl-PL" i="1" dirty="0"/>
              <a:t>krowy, cielęta, prosiaki, kozy, kury</a:t>
            </a:r>
            <a:r>
              <a:rPr lang="pl-PL" dirty="0"/>
              <a:t>,</a:t>
            </a:r>
          </a:p>
          <a:p>
            <a:pPr>
              <a:buFontTx/>
              <a:buChar char="-"/>
            </a:pPr>
            <a:r>
              <a:rPr lang="pl-PL" dirty="0"/>
              <a:t>zasiew pszenicy i żyta oraz lnu, uprawa ziemniaków i buraków, trawa przeznaczona na siano dla zwierząt hodowlanych…</a:t>
            </a:r>
          </a:p>
          <a:p>
            <a:pPr algn="ctr">
              <a:buNone/>
            </a:pPr>
            <a:r>
              <a:rPr lang="pl-PL" i="1" dirty="0">
                <a:solidFill>
                  <a:schemeClr val="accent4">
                    <a:lumMod val="50000"/>
                  </a:schemeClr>
                </a:solidFill>
              </a:rPr>
              <a:t>Ciężka praca…</a:t>
            </a:r>
          </a:p>
          <a:p>
            <a:pPr algn="ctr">
              <a:buNone/>
            </a:pPr>
            <a:r>
              <a:rPr lang="pl-PL" i="1" dirty="0">
                <a:solidFill>
                  <a:schemeClr val="accent4">
                    <a:lumMod val="50000"/>
                  </a:schemeClr>
                </a:solidFill>
              </a:rPr>
              <a:t>w pocie czoła…</a:t>
            </a:r>
          </a:p>
          <a:p>
            <a:pPr>
              <a:buFontTx/>
              <a:buChar char="-"/>
            </a:pPr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Jak trudna była praca mojej mamy?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/>
              <a:t>Zajmowała się domem i dziećmi,</a:t>
            </a:r>
          </a:p>
          <a:p>
            <a:pPr>
              <a:buFontTx/>
              <a:buChar char="-"/>
            </a:pPr>
            <a:r>
              <a:rPr lang="pl-PL" dirty="0"/>
              <a:t>dbała o to, żebyśmy nie był głodni i obdarci,</a:t>
            </a:r>
          </a:p>
          <a:p>
            <a:pPr>
              <a:buFontTx/>
              <a:buChar char="-"/>
            </a:pPr>
            <a:r>
              <a:rPr lang="pl-PL" dirty="0"/>
              <a:t>uprawiała len, z którego później szyła odzież i produkowała olej lniany,</a:t>
            </a:r>
          </a:p>
          <a:p>
            <a:pPr>
              <a:buFontTx/>
              <a:buChar char="-"/>
            </a:pPr>
            <a:r>
              <a:rPr lang="pl-PL" dirty="0"/>
              <a:t>w celach zarobkowych szyła sąsiadom ubrania.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Jak się wtedy ubieraliśmy?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/>
              <a:t>	DZIEŃ POWSZEDNI:</a:t>
            </a:r>
          </a:p>
          <a:p>
            <a:pPr>
              <a:buNone/>
            </a:pPr>
            <a:r>
              <a:rPr lang="pl-PL" dirty="0"/>
              <a:t>	</a:t>
            </a:r>
            <a:r>
              <a:rPr lang="pl-PL" b="1" dirty="0"/>
              <a:t>Mężczyźni i chłopcy </a:t>
            </a:r>
          </a:p>
          <a:p>
            <a:pPr algn="ctr">
              <a:buNone/>
            </a:pPr>
            <a:r>
              <a:rPr lang="pl-PL" dirty="0"/>
              <a:t>    </a:t>
            </a:r>
            <a:r>
              <a:rPr lang="pl-PL" i="1" dirty="0"/>
              <a:t>skromne, lniane koszule, spodnie przepasane pasem, słomiane kapelusze</a:t>
            </a:r>
          </a:p>
          <a:p>
            <a:pPr marL="0" indent="0">
              <a:buNone/>
            </a:pPr>
            <a:r>
              <a:rPr lang="pl-PL" dirty="0"/>
              <a:t>     </a:t>
            </a:r>
            <a:r>
              <a:rPr lang="pl-PL" b="1" dirty="0"/>
              <a:t>Kobiety</a:t>
            </a:r>
          </a:p>
          <a:p>
            <a:pPr marL="0" indent="0" algn="ctr">
              <a:buNone/>
            </a:pPr>
            <a:r>
              <a:rPr lang="pl-PL" i="1" dirty="0"/>
              <a:t>      lniane koszule, spódnice przepasane fartuchem,       </a:t>
            </a:r>
          </a:p>
          <a:p>
            <a:pPr marL="0" indent="0" algn="ctr">
              <a:buNone/>
            </a:pPr>
            <a:r>
              <a:rPr lang="pl-PL" i="1" dirty="0"/>
              <a:t>chusty na głowach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76864" y="2492896"/>
            <a:ext cx="6798736" cy="3444997"/>
          </a:xfrm>
        </p:spPr>
        <p:txBody>
          <a:bodyPr/>
          <a:lstStyle/>
          <a:p>
            <a:pPr>
              <a:buNone/>
            </a:pPr>
            <a:r>
              <a:rPr lang="pl-PL" dirty="0"/>
              <a:t>	</a:t>
            </a:r>
            <a:r>
              <a:rPr lang="pl-PL" b="1" i="1" dirty="0">
                <a:solidFill>
                  <a:schemeClr val="accent5">
                    <a:lumMod val="75000"/>
                  </a:schemeClr>
                </a:solidFill>
              </a:rPr>
              <a:t>UBIÓR ODŚWIĘTNY:</a:t>
            </a:r>
          </a:p>
          <a:p>
            <a:pPr>
              <a:buFontTx/>
              <a:buChar char="-"/>
            </a:pPr>
            <a:r>
              <a:rPr lang="pl-PL" dirty="0"/>
              <a:t>Mężczyźni: </a:t>
            </a:r>
            <a:r>
              <a:rPr lang="pl-PL" i="1" dirty="0"/>
              <a:t>białe, haftowane koszule, mankiety zapinane na guziki,  bufiaste spodnie, buty oficerki</a:t>
            </a:r>
          </a:p>
          <a:p>
            <a:pPr>
              <a:buFontTx/>
              <a:buChar char="-"/>
            </a:pPr>
            <a:r>
              <a:rPr lang="pl-PL" dirty="0"/>
              <a:t>Kobiety: </a:t>
            </a:r>
            <a:r>
              <a:rPr lang="pl-PL" i="1" dirty="0"/>
              <a:t>białe bluzki i haftowane spódnice, przepasane odświętnym fartuchem, trzewiki z podwyższoną cholewką i niskim obcasem, głowy nakryte kolorowymi chustkami.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71600" y="757511"/>
            <a:ext cx="6799262" cy="1303337"/>
          </a:xfrm>
        </p:spPr>
        <p:txBody>
          <a:bodyPr>
            <a:normAutofit/>
          </a:bodyPr>
          <a:lstStyle/>
          <a:p>
            <a:r>
              <a:rPr lang="pl-PL" i="1" dirty="0">
                <a:solidFill>
                  <a:schemeClr val="accent5">
                    <a:lumMod val="75000"/>
                  </a:schemeClr>
                </a:solidFill>
              </a:rPr>
              <a:t>Co się działo we wrześniu 1939 r.?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4294967295"/>
          </p:nvPr>
        </p:nvSpPr>
        <p:spPr>
          <a:xfrm>
            <a:off x="683568" y="2060848"/>
            <a:ext cx="4464496" cy="3528392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Atak wojsk niemieckich na państwo polskie…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Rozpoczęła się akcja wywózek na Syberię…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2" name="Picture 4" descr="Plakaty - Galeria Grafiki i Plaka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2755528" cy="3930299"/>
          </a:xfrm>
          <a:prstGeom prst="rect">
            <a:avLst/>
          </a:prstGeom>
          <a:noFill/>
          <a:effectLst>
            <a:glow rad="1016000">
              <a:schemeClr val="accent6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138</TotalTime>
  <Words>857</Words>
  <Application>Microsoft Office PowerPoint</Application>
  <PresentationFormat>Pokaz na ekranie (4:3)</PresentationFormat>
  <Paragraphs>83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Arial</vt:lpstr>
      <vt:lpstr>Garamond</vt:lpstr>
      <vt:lpstr>Organiczny</vt:lpstr>
      <vt:lpstr>Wspomnienia pana Stanisława</vt:lpstr>
      <vt:lpstr>Kim jestem i jaki był mój rodzinny dom?</vt:lpstr>
      <vt:lpstr>Kim jestem?</vt:lpstr>
      <vt:lpstr>Jaki był mój rodzinny dom…</vt:lpstr>
      <vt:lpstr>Jak wyglądało nasze gospodarstwo?</vt:lpstr>
      <vt:lpstr>Jak trudna była praca mojej mamy?</vt:lpstr>
      <vt:lpstr>Jak się wtedy ubieraliśmy?</vt:lpstr>
      <vt:lpstr>Prezentacja programu PowerPoint</vt:lpstr>
      <vt:lpstr>Co się działo we wrześniu 1939 r.?</vt:lpstr>
      <vt:lpstr>Prezentacja programu PowerPoint</vt:lpstr>
      <vt:lpstr>Jak przebiegała zsyłka?</vt:lpstr>
      <vt:lpstr>Gdzie dotarliśmy?</vt:lpstr>
      <vt:lpstr>Gdzie zamieszkaliśmy?  …barka ogrzewana piecykiem  </vt:lpstr>
      <vt:lpstr>Czym zajmowali się rodzice?</vt:lpstr>
      <vt:lpstr>Co utkwiło mi w pamięci?</vt:lpstr>
      <vt:lpstr>Prezentacja programu PowerPoint</vt:lpstr>
      <vt:lpstr>Jak wyglądał powrót do ojczyzny?</vt:lpstr>
      <vt:lpstr>Jak trafiłem tu, gdzie jestem?</vt:lpstr>
      <vt:lpstr>Bolków dzisiaj…</vt:lpstr>
      <vt:lpstr>Tradycje zachowane…</vt:lpstr>
      <vt:lpstr>Moje przesłanie…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Wspomnienia pana Stanisława</dc:title>
  <dc:creator>Bożena</dc:creator>
  <cp:lastModifiedBy>Magdalena Postępska</cp:lastModifiedBy>
  <cp:revision>17</cp:revision>
  <dcterms:created xsi:type="dcterms:W3CDTF">2021-09-25T17:01:00Z</dcterms:created>
  <dcterms:modified xsi:type="dcterms:W3CDTF">2021-10-29T06:53:34Z</dcterms:modified>
</cp:coreProperties>
</file>